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1.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0"/>
  </p:notesMasterIdLst>
  <p:handoutMasterIdLst>
    <p:handoutMasterId r:id="rId201"/>
  </p:handoutMasterIdLst>
  <p:sldIdLst>
    <p:sldId id="256" r:id="rId2"/>
    <p:sldId id="1194" r:id="rId3"/>
    <p:sldId id="1195" r:id="rId4"/>
    <p:sldId id="701" r:id="rId5"/>
    <p:sldId id="702" r:id="rId6"/>
    <p:sldId id="703" r:id="rId7"/>
    <p:sldId id="704" r:id="rId8"/>
    <p:sldId id="706" r:id="rId9"/>
    <p:sldId id="707" r:id="rId10"/>
    <p:sldId id="780" r:id="rId11"/>
    <p:sldId id="781" r:id="rId12"/>
    <p:sldId id="782" r:id="rId13"/>
    <p:sldId id="783" r:id="rId14"/>
    <p:sldId id="784" r:id="rId15"/>
    <p:sldId id="787" r:id="rId16"/>
    <p:sldId id="788" r:id="rId17"/>
    <p:sldId id="789" r:id="rId18"/>
    <p:sldId id="790" r:id="rId19"/>
    <p:sldId id="791" r:id="rId20"/>
    <p:sldId id="793" r:id="rId21"/>
    <p:sldId id="794" r:id="rId22"/>
    <p:sldId id="795" r:id="rId23"/>
    <p:sldId id="796" r:id="rId24"/>
    <p:sldId id="843" r:id="rId25"/>
    <p:sldId id="797" r:id="rId26"/>
    <p:sldId id="798" r:id="rId27"/>
    <p:sldId id="845" r:id="rId28"/>
    <p:sldId id="799" r:id="rId29"/>
    <p:sldId id="801" r:id="rId30"/>
    <p:sldId id="802" r:id="rId31"/>
    <p:sldId id="803" r:id="rId32"/>
    <p:sldId id="804" r:id="rId33"/>
    <p:sldId id="805" r:id="rId34"/>
    <p:sldId id="806" r:id="rId35"/>
    <p:sldId id="807" r:id="rId36"/>
    <p:sldId id="808" r:id="rId37"/>
    <p:sldId id="810" r:id="rId38"/>
    <p:sldId id="812" r:id="rId39"/>
    <p:sldId id="813" r:id="rId40"/>
    <p:sldId id="815" r:id="rId41"/>
    <p:sldId id="816" r:id="rId42"/>
    <p:sldId id="817" r:id="rId43"/>
    <p:sldId id="814" r:id="rId44"/>
    <p:sldId id="818" r:id="rId45"/>
    <p:sldId id="819" r:id="rId46"/>
    <p:sldId id="820" r:id="rId47"/>
    <p:sldId id="851" r:id="rId48"/>
    <p:sldId id="829" r:id="rId49"/>
    <p:sldId id="830" r:id="rId50"/>
    <p:sldId id="831" r:id="rId51"/>
    <p:sldId id="832" r:id="rId52"/>
    <p:sldId id="833" r:id="rId53"/>
    <p:sldId id="834" r:id="rId54"/>
    <p:sldId id="835" r:id="rId55"/>
    <p:sldId id="836" r:id="rId56"/>
    <p:sldId id="838" r:id="rId57"/>
    <p:sldId id="259" r:id="rId58"/>
    <p:sldId id="261" r:id="rId59"/>
    <p:sldId id="265" r:id="rId60"/>
    <p:sldId id="266" r:id="rId61"/>
    <p:sldId id="267" r:id="rId62"/>
    <p:sldId id="262" r:id="rId63"/>
    <p:sldId id="269" r:id="rId64"/>
    <p:sldId id="762" r:id="rId65"/>
    <p:sldId id="763" r:id="rId66"/>
    <p:sldId id="764" r:id="rId67"/>
    <p:sldId id="765" r:id="rId68"/>
    <p:sldId id="268" r:id="rId69"/>
    <p:sldId id="766" r:id="rId70"/>
    <p:sldId id="759" r:id="rId71"/>
    <p:sldId id="916" r:id="rId72"/>
    <p:sldId id="917" r:id="rId73"/>
    <p:sldId id="918" r:id="rId74"/>
    <p:sldId id="919" r:id="rId75"/>
    <p:sldId id="920" r:id="rId76"/>
    <p:sldId id="925" r:id="rId77"/>
    <p:sldId id="926" r:id="rId78"/>
    <p:sldId id="260" r:id="rId79"/>
    <p:sldId id="846" r:id="rId80"/>
    <p:sldId id="768" r:id="rId81"/>
    <p:sldId id="863" r:id="rId82"/>
    <p:sldId id="864" r:id="rId83"/>
    <p:sldId id="897" r:id="rId84"/>
    <p:sldId id="866" r:id="rId85"/>
    <p:sldId id="869" r:id="rId86"/>
    <p:sldId id="930" r:id="rId87"/>
    <p:sldId id="911" r:id="rId88"/>
    <p:sldId id="902" r:id="rId89"/>
    <p:sldId id="903" r:id="rId90"/>
    <p:sldId id="933" r:id="rId91"/>
    <p:sldId id="934" r:id="rId92"/>
    <p:sldId id="906" r:id="rId93"/>
    <p:sldId id="949" r:id="rId94"/>
    <p:sldId id="904" r:id="rId95"/>
    <p:sldId id="907" r:id="rId96"/>
    <p:sldId id="951" r:id="rId97"/>
    <p:sldId id="1203" r:id="rId98"/>
    <p:sldId id="1202" r:id="rId99"/>
    <p:sldId id="909" r:id="rId100"/>
    <p:sldId id="1201" r:id="rId101"/>
    <p:sldId id="952" r:id="rId102"/>
    <p:sldId id="953" r:id="rId103"/>
    <p:sldId id="912" r:id="rId104"/>
    <p:sldId id="914" r:id="rId105"/>
    <p:sldId id="958" r:id="rId106"/>
    <p:sldId id="959" r:id="rId107"/>
    <p:sldId id="1204" r:id="rId108"/>
    <p:sldId id="963" r:id="rId109"/>
    <p:sldId id="964" r:id="rId110"/>
    <p:sldId id="990" r:id="rId111"/>
    <p:sldId id="991" r:id="rId112"/>
    <p:sldId id="876" r:id="rId113"/>
    <p:sldId id="877" r:id="rId114"/>
    <p:sldId id="992" r:id="rId115"/>
    <p:sldId id="1013" r:id="rId116"/>
    <p:sldId id="1014" r:id="rId117"/>
    <p:sldId id="1015" r:id="rId118"/>
    <p:sldId id="1205" r:id="rId119"/>
    <p:sldId id="1022" r:id="rId120"/>
    <p:sldId id="1023" r:id="rId121"/>
    <p:sldId id="1024" r:id="rId122"/>
    <p:sldId id="1025" r:id="rId123"/>
    <p:sldId id="1026" r:id="rId124"/>
    <p:sldId id="1027" r:id="rId125"/>
    <p:sldId id="1029" r:id="rId126"/>
    <p:sldId id="1030" r:id="rId127"/>
    <p:sldId id="1031" r:id="rId128"/>
    <p:sldId id="1032" r:id="rId129"/>
    <p:sldId id="1033" r:id="rId130"/>
    <p:sldId id="1034" r:id="rId131"/>
    <p:sldId id="1036" r:id="rId132"/>
    <p:sldId id="1037" r:id="rId133"/>
    <p:sldId id="1050" r:id="rId134"/>
    <p:sldId id="1040" r:id="rId135"/>
    <p:sldId id="1041" r:id="rId136"/>
    <p:sldId id="1042" r:id="rId137"/>
    <p:sldId id="1043" r:id="rId138"/>
    <p:sldId id="1044" r:id="rId139"/>
    <p:sldId id="1048" r:id="rId140"/>
    <p:sldId id="1049" r:id="rId141"/>
    <p:sldId id="1200" r:id="rId142"/>
    <p:sldId id="1064" r:id="rId143"/>
    <p:sldId id="1145" r:id="rId144"/>
    <p:sldId id="1146" r:id="rId145"/>
    <p:sldId id="1147" r:id="rId146"/>
    <p:sldId id="1148" r:id="rId147"/>
    <p:sldId id="1149" r:id="rId148"/>
    <p:sldId id="1150" r:id="rId149"/>
    <p:sldId id="1152" r:id="rId150"/>
    <p:sldId id="1153" r:id="rId151"/>
    <p:sldId id="1154" r:id="rId152"/>
    <p:sldId id="1155" r:id="rId153"/>
    <p:sldId id="1159" r:id="rId154"/>
    <p:sldId id="1160" r:id="rId155"/>
    <p:sldId id="1197" r:id="rId156"/>
    <p:sldId id="1198" r:id="rId157"/>
    <p:sldId id="1177" r:id="rId158"/>
    <p:sldId id="1178" r:id="rId159"/>
    <p:sldId id="1179" r:id="rId160"/>
    <p:sldId id="1180" r:id="rId161"/>
    <p:sldId id="1181" r:id="rId162"/>
    <p:sldId id="1186" r:id="rId163"/>
    <p:sldId id="1187" r:id="rId164"/>
    <p:sldId id="1188" r:id="rId165"/>
    <p:sldId id="1189" r:id="rId166"/>
    <p:sldId id="1190" r:id="rId167"/>
    <p:sldId id="1083" r:id="rId168"/>
    <p:sldId id="1084" r:id="rId169"/>
    <p:sldId id="1085" r:id="rId170"/>
    <p:sldId id="1086" r:id="rId171"/>
    <p:sldId id="1087" r:id="rId172"/>
    <p:sldId id="304" r:id="rId173"/>
    <p:sldId id="1089" r:id="rId174"/>
    <p:sldId id="1090" r:id="rId175"/>
    <p:sldId id="1091" r:id="rId176"/>
    <p:sldId id="1092" r:id="rId177"/>
    <p:sldId id="1094" r:id="rId178"/>
    <p:sldId id="1095" r:id="rId179"/>
    <p:sldId id="273" r:id="rId180"/>
    <p:sldId id="275" r:id="rId181"/>
    <p:sldId id="276" r:id="rId182"/>
    <p:sldId id="1100" r:id="rId183"/>
    <p:sldId id="1101" r:id="rId184"/>
    <p:sldId id="1102" r:id="rId185"/>
    <p:sldId id="1103" r:id="rId186"/>
    <p:sldId id="1104" r:id="rId187"/>
    <p:sldId id="1105" r:id="rId188"/>
    <p:sldId id="1106" r:id="rId189"/>
    <p:sldId id="1107" r:id="rId190"/>
    <p:sldId id="1108" r:id="rId191"/>
    <p:sldId id="1199" r:id="rId192"/>
    <p:sldId id="1122" r:id="rId193"/>
    <p:sldId id="1123" r:id="rId194"/>
    <p:sldId id="1124" r:id="rId195"/>
    <p:sldId id="1125" r:id="rId196"/>
    <p:sldId id="1126" r:id="rId197"/>
    <p:sldId id="1192" r:id="rId198"/>
    <p:sldId id="1196" r:id="rId1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25B112F-125C-490A-ACF9-47C626BAA264}">
          <p14:sldIdLst>
            <p14:sldId id="256"/>
            <p14:sldId id="1194"/>
            <p14:sldId id="1195"/>
            <p14:sldId id="701"/>
          </p14:sldIdLst>
        </p14:section>
        <p14:section name="DATA AND BIG DATA" id="{9EE871CB-39CC-4B48-AF21-35AD800B23AC}">
          <p14:sldIdLst/>
        </p14:section>
        <p14:section name="Importance of Data" id="{469577CD-2CDA-435B-8F69-14DEB02802DD}">
          <p14:sldIdLst>
            <p14:sldId id="702"/>
            <p14:sldId id="703"/>
            <p14:sldId id="704"/>
          </p14:sldIdLst>
        </p14:section>
        <p14:section name="Prevelance of Data" id="{F3FF385F-17AD-4298-925C-3B2E84EC88B5}">
          <p14:sldIdLst>
            <p14:sldId id="706"/>
            <p14:sldId id="707"/>
          </p14:sldIdLst>
        </p14:section>
        <p14:section name="Explosion of Data" id="{33AB8B5F-0710-4783-B113-4D24C26EB076}">
          <p14:sldIdLst>
            <p14:sldId id="780"/>
            <p14:sldId id="781"/>
            <p14:sldId id="782"/>
            <p14:sldId id="783"/>
            <p14:sldId id="784"/>
          </p14:sldIdLst>
        </p14:section>
        <p14:section name="Criticisms of Relational" id="{7E6FA82E-1D89-48BF-ABA7-89DBFE51EA3A}">
          <p14:sldIdLst>
            <p14:sldId id="787"/>
            <p14:sldId id="788"/>
            <p14:sldId id="789"/>
            <p14:sldId id="790"/>
            <p14:sldId id="791"/>
          </p14:sldIdLst>
        </p14:section>
        <p14:section name="Scalability" id="{DDABE538-0F1E-4789-B457-7494F0703D60}">
          <p14:sldIdLst>
            <p14:sldId id="793"/>
            <p14:sldId id="794"/>
            <p14:sldId id="795"/>
            <p14:sldId id="796"/>
          </p14:sldIdLst>
        </p14:section>
        <p14:section name="Cap Theorem" id="{C5659146-A628-4AC7-8718-A4622A554677}">
          <p14:sldIdLst>
            <p14:sldId id="843"/>
            <p14:sldId id="797"/>
            <p14:sldId id="798"/>
            <p14:sldId id="845"/>
            <p14:sldId id="799"/>
          </p14:sldIdLst>
        </p14:section>
        <p14:section name="CAP Database Systems" id="{E7A94B56-8151-4C2F-A138-15E4B6C9E6B8}">
          <p14:sldIdLst>
            <p14:sldId id="801"/>
            <p14:sldId id="802"/>
            <p14:sldId id="803"/>
            <p14:sldId id="804"/>
            <p14:sldId id="805"/>
          </p14:sldIdLst>
        </p14:section>
        <p14:section name="New SQL" id="{95E84FC5-50D7-4097-9C97-6EDCFD3B9843}">
          <p14:sldIdLst>
            <p14:sldId id="806"/>
            <p14:sldId id="807"/>
            <p14:sldId id="808"/>
          </p14:sldIdLst>
        </p14:section>
        <p14:section name="NoSQL" id="{D43CC752-DA1D-43A9-996D-FBF2A89D62F5}">
          <p14:sldIdLst>
            <p14:sldId id="810"/>
            <p14:sldId id="812"/>
          </p14:sldIdLst>
        </p14:section>
        <p14:section name="NoSQL Data Models" id="{7737CA9C-6E04-4060-94D7-35BAED0BED52}">
          <p14:sldIdLst>
            <p14:sldId id="813"/>
            <p14:sldId id="815"/>
            <p14:sldId id="816"/>
            <p14:sldId id="817"/>
            <p14:sldId id="814"/>
            <p14:sldId id="818"/>
            <p14:sldId id="819"/>
            <p14:sldId id="820"/>
            <p14:sldId id="851"/>
          </p14:sldIdLst>
        </p14:section>
        <p14:section name="Big Data Defined" id="{86F888C8-D666-42AD-ACB8-292A47A61C63}">
          <p14:sldIdLst>
            <p14:sldId id="829"/>
            <p14:sldId id="830"/>
            <p14:sldId id="831"/>
            <p14:sldId id="832"/>
            <p14:sldId id="833"/>
            <p14:sldId id="834"/>
            <p14:sldId id="835"/>
            <p14:sldId id="836"/>
            <p14:sldId id="838"/>
          </p14:sldIdLst>
        </p14:section>
        <p14:section name="BIG DATA TOOLS" id="{0BADF7FA-1443-410F-BB34-1455F040E165}">
          <p14:sldIdLst/>
        </p14:section>
        <p14:section name="Hadoop The what, why and how" id="{262087AA-D667-49E6-A6DD-FB060C0E6D28}">
          <p14:sldIdLst>
            <p14:sldId id="259"/>
            <p14:sldId id="261"/>
            <p14:sldId id="265"/>
            <p14:sldId id="266"/>
          </p14:sldIdLst>
        </p14:section>
        <p14:section name="How Does Hadoop Work?" id="{B1B0AD93-925C-495D-8478-CF6BECAA0521}">
          <p14:sldIdLst>
            <p14:sldId id="267"/>
            <p14:sldId id="262"/>
            <p14:sldId id="269"/>
            <p14:sldId id="762"/>
            <p14:sldId id="763"/>
            <p14:sldId id="764"/>
            <p14:sldId id="765"/>
          </p14:sldIdLst>
        </p14:section>
        <p14:section name="Hadoop Architecture" id="{0C8E8901-D34E-4954-B986-8EAC24A5FAB7}">
          <p14:sldIdLst>
            <p14:sldId id="268"/>
            <p14:sldId id="766"/>
            <p14:sldId id="759"/>
          </p14:sldIdLst>
        </p14:section>
        <p14:section name="HDFS" id="{4D08519B-0C63-48F0-82D3-92B714FAF26B}">
          <p14:sldIdLst>
            <p14:sldId id="916"/>
            <p14:sldId id="917"/>
            <p14:sldId id="918"/>
            <p14:sldId id="919"/>
            <p14:sldId id="920"/>
          </p14:sldIdLst>
        </p14:section>
        <p14:section name="YARN" id="{BA0DD563-2149-4D02-9445-12703E6C2548}">
          <p14:sldIdLst>
            <p14:sldId id="925"/>
            <p14:sldId id="926"/>
            <p14:sldId id="260"/>
            <p14:sldId id="846"/>
            <p14:sldId id="768"/>
          </p14:sldIdLst>
        </p14:section>
        <p14:section name="HIVE" id="{8BFC3F69-2E39-455A-A77F-E8234BAF9EEF}">
          <p14:sldIdLst>
            <p14:sldId id="863"/>
            <p14:sldId id="864"/>
            <p14:sldId id="897"/>
            <p14:sldId id="866"/>
          </p14:sldIdLst>
        </p14:section>
        <p14:section name="Hive Tables" id="{B923EADD-14D5-4F5E-ADDC-A748187DD2E1}">
          <p14:sldIdLst>
            <p14:sldId id="869"/>
            <p14:sldId id="930"/>
          </p14:sldIdLst>
        </p14:section>
        <p14:section name="Spark" id="{55E5BDFA-6CC7-4702-BAEB-190F93BF1FBD}">
          <p14:sldIdLst>
            <p14:sldId id="911"/>
            <p14:sldId id="902"/>
            <p14:sldId id="903"/>
            <p14:sldId id="933"/>
            <p14:sldId id="934"/>
            <p14:sldId id="906"/>
          </p14:sldIdLst>
        </p14:section>
        <p14:section name="Spark Programming" id="{38C45A41-9386-40FE-9E1F-1DAE70A049F3}">
          <p14:sldIdLst>
            <p14:sldId id="949"/>
            <p14:sldId id="904"/>
            <p14:sldId id="907"/>
            <p14:sldId id="951"/>
            <p14:sldId id="1203"/>
            <p14:sldId id="1202"/>
            <p14:sldId id="909"/>
            <p14:sldId id="1201"/>
          </p14:sldIdLst>
        </p14:section>
        <p14:section name="Spark DataFrames : File Paths" id="{5E2F6A25-B021-419A-9601-AB0D4A4879A6}">
          <p14:sldIdLst>
            <p14:sldId id="952"/>
            <p14:sldId id="953"/>
            <p14:sldId id="912"/>
          </p14:sldIdLst>
        </p14:section>
        <p14:section name="Spark DataFrames Formats and Schemas" id="{C2CAFB3F-BEE0-4503-B8F5-E468B2485B37}">
          <p14:sldIdLst>
            <p14:sldId id="914"/>
            <p14:sldId id="958"/>
            <p14:sldId id="959"/>
            <p14:sldId id="1204"/>
          </p14:sldIdLst>
        </p14:section>
        <p14:section name="Spark DataFrame Transformations: Columns" id="{13FA5E39-8CFE-487D-971F-910B71EF1FEF}">
          <p14:sldIdLst>
            <p14:sldId id="963"/>
            <p14:sldId id="964"/>
          </p14:sldIdLst>
        </p14:section>
        <p14:section name="Evolution of SQL over Big Data" id="{7A24EF2D-B1F4-4657-A681-2B1C2BD5644C}">
          <p14:sldIdLst>
            <p14:sldId id="990"/>
            <p14:sldId id="991"/>
            <p14:sldId id="876"/>
            <p14:sldId id="877"/>
            <p14:sldId id="992"/>
          </p14:sldIdLst>
        </p14:section>
        <p14:section name="Spark SQL" id="{0F75890C-57FA-4438-ADEF-38419BDCC826}">
          <p14:sldIdLst>
            <p14:sldId id="1013"/>
            <p14:sldId id="1014"/>
            <p14:sldId id="1015"/>
            <p14:sldId id="1205"/>
          </p14:sldIdLst>
        </p14:section>
        <p14:section name="DOCUMENT" id="{621A4333-3BCB-4321-9E56-07B3FE4CEE9E}">
          <p14:sldIdLst/>
        </p14:section>
        <p14:section name="What Is Document" id="{1290A928-119A-4DC6-A9F6-ED97AA133CAD}">
          <p14:sldIdLst>
            <p14:sldId id="1022"/>
            <p14:sldId id="1023"/>
            <p14:sldId id="1024"/>
            <p14:sldId id="1025"/>
            <p14:sldId id="1026"/>
            <p14:sldId id="1027"/>
          </p14:sldIdLst>
        </p14:section>
        <p14:section name="Relational Vs Document" id="{9D235F3C-C433-45EF-A813-A744253FB45B}">
          <p14:sldIdLst>
            <p14:sldId id="1029"/>
            <p14:sldId id="1030"/>
            <p14:sldId id="1031"/>
            <p14:sldId id="1032"/>
          </p14:sldIdLst>
        </p14:section>
        <p14:section name="Designing for Document" id="{B8125DD7-3EDF-4185-9922-3E74562C43AC}">
          <p14:sldIdLst>
            <p14:sldId id="1033"/>
            <p14:sldId id="1034"/>
          </p14:sldIdLst>
        </p14:section>
        <p14:section name="Introducing MongoDb" id="{D51B9783-61E3-4E05-9F60-FA19EFC4680A}">
          <p14:sldIdLst>
            <p14:sldId id="1036"/>
            <p14:sldId id="1037"/>
            <p14:sldId id="1050"/>
          </p14:sldIdLst>
        </p14:section>
        <p14:section name="MongoDb Scalability and Clustering" id="{D713FED4-FADA-4AD5-90B8-F9A00B6811EA}">
          <p14:sldIdLst>
            <p14:sldId id="1040"/>
            <p14:sldId id="1041"/>
            <p14:sldId id="1042"/>
            <p14:sldId id="1043"/>
            <p14:sldId id="1044"/>
          </p14:sldIdLst>
        </p14:section>
        <p14:section name="MQL: Create and Read operations" id="{9E6B0B2C-69A6-49D1-BEFE-2D9D874B229A}">
          <p14:sldIdLst>
            <p14:sldId id="1048"/>
            <p14:sldId id="1049"/>
            <p14:sldId id="1200"/>
            <p14:sldId id="1064"/>
          </p14:sldIdLst>
        </p14:section>
        <p14:section name="GRAPH" id="{BEFF7E83-6DB9-493E-A9C8-D116F0384E2A}">
          <p14:sldIdLst/>
        </p14:section>
        <p14:section name="What Is Graph Data Model" id="{CB1379D1-6997-4B70-9421-9D1FD311F4F8}">
          <p14:sldIdLst>
            <p14:sldId id="1145"/>
            <p14:sldId id="1146"/>
            <p14:sldId id="1147"/>
            <p14:sldId id="1148"/>
            <p14:sldId id="1149"/>
            <p14:sldId id="1150"/>
          </p14:sldIdLst>
        </p14:section>
        <p14:section name="Neo4j" id="{8D00063C-BE18-41C0-9003-D9834AA20757}">
          <p14:sldIdLst>
            <p14:sldId id="1152"/>
            <p14:sldId id="1153"/>
            <p14:sldId id="1154"/>
            <p14:sldId id="1155"/>
          </p14:sldIdLst>
        </p14:section>
        <p14:section name="Cypher Basics" id="{2CB723F4-56AE-4C8D-AC9D-B7A2498E2266}">
          <p14:sldIdLst>
            <p14:sldId id="1159"/>
            <p14:sldId id="1160"/>
            <p14:sldId id="1197"/>
            <p14:sldId id="1198"/>
          </p14:sldIdLst>
        </p14:section>
        <p14:section name="Graph Data Modeling" id="{DD3E4A19-3FB4-47B7-AE23-E17DAE1341BB}">
          <p14:sldIdLst>
            <p14:sldId id="1177"/>
            <p14:sldId id="1178"/>
            <p14:sldId id="1179"/>
            <p14:sldId id="1180"/>
            <p14:sldId id="1181"/>
          </p14:sldIdLst>
        </p14:section>
        <p14:section name="Graph Data Science" id="{C6315058-6A12-41F1-A994-0BC293973D1E}">
          <p14:sldIdLst>
            <p14:sldId id="1186"/>
            <p14:sldId id="1187"/>
            <p14:sldId id="1188"/>
            <p14:sldId id="1189"/>
            <p14:sldId id="1190"/>
          </p14:sldIdLst>
        </p14:section>
        <p14:section name="WIDE COLUMN" id="{3BC9E387-9851-4F59-BF7A-BE8EB9091795}">
          <p14:sldIdLst/>
        </p14:section>
        <p14:section name="What Is Wide Column" id="{87998FF1-F07E-4472-98AC-5E248A99335C}">
          <p14:sldIdLst>
            <p14:sldId id="1083"/>
            <p14:sldId id="1084"/>
            <p14:sldId id="1085"/>
            <p14:sldId id="1086"/>
            <p14:sldId id="1087"/>
            <p14:sldId id="304"/>
          </p14:sldIdLst>
        </p14:section>
        <p14:section name="Cassandra" id="{490428C0-5161-43AB-8D36-3CF0F4FD8783}">
          <p14:sldIdLst>
            <p14:sldId id="1089"/>
            <p14:sldId id="1090"/>
            <p14:sldId id="1091"/>
            <p14:sldId id="1092"/>
          </p14:sldIdLst>
        </p14:section>
        <p14:section name="Cassandra Data Model" id="{2AD11AE1-094C-4033-858E-819799E38D6F}">
          <p14:sldIdLst>
            <p14:sldId id="1094"/>
            <p14:sldId id="1095"/>
            <p14:sldId id="273"/>
            <p14:sldId id="275"/>
            <p14:sldId id="276"/>
          </p14:sldIdLst>
        </p14:section>
        <p14:section name="Cassandra Cluster Visualized" id="{E1778B67-BE9D-435C-9D5E-FCE0FCD80592}">
          <p14:sldIdLst>
            <p14:sldId id="1100"/>
            <p14:sldId id="1101"/>
            <p14:sldId id="1102"/>
            <p14:sldId id="1103"/>
            <p14:sldId id="1104"/>
            <p14:sldId id="1105"/>
            <p14:sldId id="1106"/>
            <p14:sldId id="1107"/>
            <p14:sldId id="1108"/>
            <p14:sldId id="1199"/>
          </p14:sldIdLst>
        </p14:section>
        <p14:section name="Wide Column Database Design" id="{EFD478AD-CCA5-4FF2-A6B4-B759E8F6529F}">
          <p14:sldIdLst>
            <p14:sldId id="1122"/>
            <p14:sldId id="1123"/>
            <p14:sldId id="1124"/>
            <p14:sldId id="1125"/>
            <p14:sldId id="1126"/>
          </p14:sldIdLst>
        </p14:section>
        <p14:section name="Summary" id="{59E34F42-9482-4EA4-9F75-FD1E6B73B1B7}">
          <p14:sldIdLst>
            <p14:sldId id="1192"/>
            <p14:sldId id="11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stin Dean" initials="JD" lastIdx="4" clrIdx="0">
    <p:extLst>
      <p:ext uri="{19B8F6BF-5375-455C-9EA6-DF929625EA0E}">
        <p15:presenceInfo xmlns:p15="http://schemas.microsoft.com/office/powerpoint/2012/main" userId="S::jdean@theadditiveagency.com::48d7c856-aa91-4f9a-9c9d-c7de74b978a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3B8"/>
    <a:srgbClr val="707780"/>
    <a:srgbClr val="D74100"/>
    <a:srgbClr val="000000"/>
    <a:srgbClr val="404040"/>
    <a:srgbClr val="6D777E"/>
    <a:srgbClr val="F76900"/>
    <a:srgbClr val="F7680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71" autoAdjust="0"/>
    <p:restoredTop sz="83053" autoAdjust="0"/>
  </p:normalViewPr>
  <p:slideViewPr>
    <p:cSldViewPr snapToGrid="0" snapToObjects="1">
      <p:cViewPr varScale="1">
        <p:scale>
          <a:sx n="134" d="100"/>
          <a:sy n="134" d="100"/>
        </p:scale>
        <p:origin x="1304" y="80"/>
      </p:cViewPr>
      <p:guideLst>
        <p:guide orient="horz" pos="2160"/>
        <p:guide pos="3840"/>
      </p:guideLst>
    </p:cSldViewPr>
  </p:slideViewPr>
  <p:outlineViewPr>
    <p:cViewPr>
      <p:scale>
        <a:sx n="33" d="100"/>
        <a:sy n="33" d="100"/>
      </p:scale>
      <p:origin x="0" y="-1272"/>
    </p:cViewPr>
  </p:outlineViewPr>
  <p:notesTextViewPr>
    <p:cViewPr>
      <p:scale>
        <a:sx n="1" d="1"/>
        <a:sy n="1" d="1"/>
      </p:scale>
      <p:origin x="0" y="0"/>
    </p:cViewPr>
  </p:notesTextViewPr>
  <p:sorterViewPr>
    <p:cViewPr>
      <p:scale>
        <a:sx n="75" d="100"/>
        <a:sy n="75" d="100"/>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microsoft.com/office/2016/11/relationships/changesInfo" Target="changesInfos/changesInfo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commentAuthors" Target="commentAuthor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A Fudge Jr" userId="133895e8-240b-4811-850e-9cf94297d089" providerId="ADAL" clId="{934C926F-81D2-49EB-AC44-C325872A3681}"/>
    <pc:docChg chg="undo custSel addSld delSld modSld sldOrd addSection delSection modSection">
      <pc:chgData name="Michael A Fudge Jr" userId="133895e8-240b-4811-850e-9cf94297d089" providerId="ADAL" clId="{934C926F-81D2-49EB-AC44-C325872A3681}" dt="2022-01-19T18:53:05.251" v="5793" actId="14100"/>
      <pc:docMkLst>
        <pc:docMk/>
      </pc:docMkLst>
      <pc:sldChg chg="modSp mod">
        <pc:chgData name="Michael A Fudge Jr" userId="133895e8-240b-4811-850e-9cf94297d089" providerId="ADAL" clId="{934C926F-81D2-49EB-AC44-C325872A3681}" dt="2022-01-19T16:26:33.904" v="46" actId="403"/>
        <pc:sldMkLst>
          <pc:docMk/>
          <pc:sldMk cId="135029623" sldId="256"/>
        </pc:sldMkLst>
        <pc:spChg chg="mod">
          <ac:chgData name="Michael A Fudge Jr" userId="133895e8-240b-4811-850e-9cf94297d089" providerId="ADAL" clId="{934C926F-81D2-49EB-AC44-C325872A3681}" dt="2022-01-19T16:26:30.923" v="44" actId="403"/>
          <ac:spMkLst>
            <pc:docMk/>
            <pc:sldMk cId="135029623" sldId="256"/>
            <ac:spMk id="2" creationId="{96972FB9-A7A6-455F-B84B-58C6012A8CC7}"/>
          </ac:spMkLst>
        </pc:spChg>
        <pc:spChg chg="mod">
          <ac:chgData name="Michael A Fudge Jr" userId="133895e8-240b-4811-850e-9cf94297d089" providerId="ADAL" clId="{934C926F-81D2-49EB-AC44-C325872A3681}" dt="2022-01-19T16:26:33.904" v="46" actId="403"/>
          <ac:spMkLst>
            <pc:docMk/>
            <pc:sldMk cId="135029623" sldId="256"/>
            <ac:spMk id="3" creationId="{BB602624-E350-47C2-891A-D6984EFC0A0A}"/>
          </ac:spMkLst>
        </pc:spChg>
      </pc:sldChg>
      <pc:sldChg chg="del">
        <pc:chgData name="Michael A Fudge Jr" userId="133895e8-240b-4811-850e-9cf94297d089" providerId="ADAL" clId="{934C926F-81D2-49EB-AC44-C325872A3681}" dt="2022-01-19T17:35:24.260" v="2662" actId="47"/>
        <pc:sldMkLst>
          <pc:docMk/>
          <pc:sldMk cId="2490867133" sldId="257"/>
        </pc:sldMkLst>
      </pc:sldChg>
      <pc:sldChg chg="del">
        <pc:chgData name="Michael A Fudge Jr" userId="133895e8-240b-4811-850e-9cf94297d089" providerId="ADAL" clId="{934C926F-81D2-49EB-AC44-C325872A3681}" dt="2022-01-19T17:35:24.260" v="2662" actId="47"/>
        <pc:sldMkLst>
          <pc:docMk/>
          <pc:sldMk cId="3974033355" sldId="258"/>
        </pc:sldMkLst>
      </pc:sldChg>
      <pc:sldChg chg="del">
        <pc:chgData name="Michael A Fudge Jr" userId="133895e8-240b-4811-850e-9cf94297d089" providerId="ADAL" clId="{934C926F-81D2-49EB-AC44-C325872A3681}" dt="2022-01-19T17:35:24.260" v="2662" actId="47"/>
        <pc:sldMkLst>
          <pc:docMk/>
          <pc:sldMk cId="2225557614" sldId="259"/>
        </pc:sldMkLst>
      </pc:sldChg>
      <pc:sldChg chg="modSp del mod">
        <pc:chgData name="Michael A Fudge Jr" userId="133895e8-240b-4811-850e-9cf94297d089" providerId="ADAL" clId="{934C926F-81D2-49EB-AC44-C325872A3681}" dt="2022-01-19T17:35:24.260" v="2662" actId="47"/>
        <pc:sldMkLst>
          <pc:docMk/>
          <pc:sldMk cId="710326801" sldId="260"/>
        </pc:sldMkLst>
        <pc:spChg chg="mod">
          <ac:chgData name="Michael A Fudge Jr" userId="133895e8-240b-4811-850e-9cf94297d089" providerId="ADAL" clId="{934C926F-81D2-49EB-AC44-C325872A3681}" dt="2022-01-19T16:26:14.557" v="1" actId="27636"/>
          <ac:spMkLst>
            <pc:docMk/>
            <pc:sldMk cId="710326801" sldId="260"/>
            <ac:spMk id="6" creationId="{40E2EE3E-FFE0-4FCA-89E3-CD489DD142FB}"/>
          </ac:spMkLst>
        </pc:spChg>
        <pc:spChg chg="mod">
          <ac:chgData name="Michael A Fudge Jr" userId="133895e8-240b-4811-850e-9cf94297d089" providerId="ADAL" clId="{934C926F-81D2-49EB-AC44-C325872A3681}" dt="2022-01-19T16:26:14.557" v="2" actId="27636"/>
          <ac:spMkLst>
            <pc:docMk/>
            <pc:sldMk cId="710326801" sldId="260"/>
            <ac:spMk id="8" creationId="{19DB13B6-8C50-4DFD-9F0A-DD2F7533E653}"/>
          </ac:spMkLst>
        </pc:spChg>
      </pc:sldChg>
      <pc:sldChg chg="modSp del mod">
        <pc:chgData name="Michael A Fudge Jr" userId="133895e8-240b-4811-850e-9cf94297d089" providerId="ADAL" clId="{934C926F-81D2-49EB-AC44-C325872A3681}" dt="2022-01-19T17:35:24.260" v="2662" actId="47"/>
        <pc:sldMkLst>
          <pc:docMk/>
          <pc:sldMk cId="2980569359" sldId="261"/>
        </pc:sldMkLst>
        <pc:spChg chg="mod">
          <ac:chgData name="Michael A Fudge Jr" userId="133895e8-240b-4811-850e-9cf94297d089" providerId="ADAL" clId="{934C926F-81D2-49EB-AC44-C325872A3681}" dt="2022-01-19T16:26:14.570" v="3" actId="27636"/>
          <ac:spMkLst>
            <pc:docMk/>
            <pc:sldMk cId="2980569359" sldId="261"/>
            <ac:spMk id="8" creationId="{2543F38F-15E6-4636-AE12-3B25FA9A656C}"/>
          </ac:spMkLst>
        </pc:spChg>
      </pc:sldChg>
      <pc:sldChg chg="del">
        <pc:chgData name="Michael A Fudge Jr" userId="133895e8-240b-4811-850e-9cf94297d089" providerId="ADAL" clId="{934C926F-81D2-49EB-AC44-C325872A3681}" dt="2022-01-19T17:35:24.260" v="2662" actId="47"/>
        <pc:sldMkLst>
          <pc:docMk/>
          <pc:sldMk cId="215542892" sldId="262"/>
        </pc:sldMkLst>
      </pc:sldChg>
      <pc:sldChg chg="del">
        <pc:chgData name="Michael A Fudge Jr" userId="133895e8-240b-4811-850e-9cf94297d089" providerId="ADAL" clId="{934C926F-81D2-49EB-AC44-C325872A3681}" dt="2022-01-19T17:35:24.260" v="2662" actId="47"/>
        <pc:sldMkLst>
          <pc:docMk/>
          <pc:sldMk cId="4268057329" sldId="263"/>
        </pc:sldMkLst>
      </pc:sldChg>
      <pc:sldChg chg="del">
        <pc:chgData name="Michael A Fudge Jr" userId="133895e8-240b-4811-850e-9cf94297d089" providerId="ADAL" clId="{934C926F-81D2-49EB-AC44-C325872A3681}" dt="2022-01-19T17:35:24.260" v="2662" actId="47"/>
        <pc:sldMkLst>
          <pc:docMk/>
          <pc:sldMk cId="960219359" sldId="265"/>
        </pc:sldMkLst>
      </pc:sldChg>
      <pc:sldChg chg="del">
        <pc:chgData name="Michael A Fudge Jr" userId="133895e8-240b-4811-850e-9cf94297d089" providerId="ADAL" clId="{934C926F-81D2-49EB-AC44-C325872A3681}" dt="2022-01-19T17:35:24.260" v="2662" actId="47"/>
        <pc:sldMkLst>
          <pc:docMk/>
          <pc:sldMk cId="1245818659" sldId="266"/>
        </pc:sldMkLst>
      </pc:sldChg>
      <pc:sldChg chg="del">
        <pc:chgData name="Michael A Fudge Jr" userId="133895e8-240b-4811-850e-9cf94297d089" providerId="ADAL" clId="{934C926F-81D2-49EB-AC44-C325872A3681}" dt="2022-01-19T17:35:24.260" v="2662" actId="47"/>
        <pc:sldMkLst>
          <pc:docMk/>
          <pc:sldMk cId="4199170938" sldId="267"/>
        </pc:sldMkLst>
      </pc:sldChg>
      <pc:sldChg chg="del">
        <pc:chgData name="Michael A Fudge Jr" userId="133895e8-240b-4811-850e-9cf94297d089" providerId="ADAL" clId="{934C926F-81D2-49EB-AC44-C325872A3681}" dt="2022-01-19T17:35:24.260" v="2662" actId="47"/>
        <pc:sldMkLst>
          <pc:docMk/>
          <pc:sldMk cId="256759233" sldId="268"/>
        </pc:sldMkLst>
      </pc:sldChg>
      <pc:sldChg chg="del">
        <pc:chgData name="Michael A Fudge Jr" userId="133895e8-240b-4811-850e-9cf94297d089" providerId="ADAL" clId="{934C926F-81D2-49EB-AC44-C325872A3681}" dt="2022-01-19T17:35:24.260" v="2662" actId="47"/>
        <pc:sldMkLst>
          <pc:docMk/>
          <pc:sldMk cId="3530635736" sldId="269"/>
        </pc:sldMkLst>
      </pc:sldChg>
      <pc:sldChg chg="del">
        <pc:chgData name="Michael A Fudge Jr" userId="133895e8-240b-4811-850e-9cf94297d089" providerId="ADAL" clId="{934C926F-81D2-49EB-AC44-C325872A3681}" dt="2022-01-19T17:35:24.260" v="2662" actId="47"/>
        <pc:sldMkLst>
          <pc:docMk/>
          <pc:sldMk cId="3852002923" sldId="270"/>
        </pc:sldMkLst>
      </pc:sldChg>
      <pc:sldChg chg="del">
        <pc:chgData name="Michael A Fudge Jr" userId="133895e8-240b-4811-850e-9cf94297d089" providerId="ADAL" clId="{934C926F-81D2-49EB-AC44-C325872A3681}" dt="2022-01-19T17:35:24.260" v="2662" actId="47"/>
        <pc:sldMkLst>
          <pc:docMk/>
          <pc:sldMk cId="4044258069" sldId="271"/>
        </pc:sldMkLst>
      </pc:sldChg>
      <pc:sldChg chg="del">
        <pc:chgData name="Michael A Fudge Jr" userId="133895e8-240b-4811-850e-9cf94297d089" providerId="ADAL" clId="{934C926F-81D2-49EB-AC44-C325872A3681}" dt="2022-01-19T17:35:24.260" v="2662" actId="47"/>
        <pc:sldMkLst>
          <pc:docMk/>
          <pc:sldMk cId="4280192522" sldId="272"/>
        </pc:sldMkLst>
      </pc:sldChg>
      <pc:sldChg chg="modSp del mod">
        <pc:chgData name="Michael A Fudge Jr" userId="133895e8-240b-4811-850e-9cf94297d089" providerId="ADAL" clId="{934C926F-81D2-49EB-AC44-C325872A3681}" dt="2022-01-19T17:35:24.260" v="2662" actId="47"/>
        <pc:sldMkLst>
          <pc:docMk/>
          <pc:sldMk cId="2343469807" sldId="273"/>
        </pc:sldMkLst>
        <pc:spChg chg="mod">
          <ac:chgData name="Michael A Fudge Jr" userId="133895e8-240b-4811-850e-9cf94297d089" providerId="ADAL" clId="{934C926F-81D2-49EB-AC44-C325872A3681}" dt="2022-01-19T16:26:14.586" v="4" actId="27636"/>
          <ac:spMkLst>
            <pc:docMk/>
            <pc:sldMk cId="2343469807" sldId="273"/>
            <ac:spMk id="5" creationId="{78A67C36-800C-456E-B4F3-AEE7894A6FE4}"/>
          </ac:spMkLst>
        </pc:spChg>
      </pc:sldChg>
      <pc:sldChg chg="modSp del mod">
        <pc:chgData name="Michael A Fudge Jr" userId="133895e8-240b-4811-850e-9cf94297d089" providerId="ADAL" clId="{934C926F-81D2-49EB-AC44-C325872A3681}" dt="2022-01-19T17:35:24.260" v="2662" actId="47"/>
        <pc:sldMkLst>
          <pc:docMk/>
          <pc:sldMk cId="1702940945" sldId="274"/>
        </pc:sldMkLst>
        <pc:spChg chg="mod">
          <ac:chgData name="Michael A Fudge Jr" userId="133895e8-240b-4811-850e-9cf94297d089" providerId="ADAL" clId="{934C926F-81D2-49EB-AC44-C325872A3681}" dt="2022-01-19T16:26:14.588" v="5" actId="27636"/>
          <ac:spMkLst>
            <pc:docMk/>
            <pc:sldMk cId="1702940945" sldId="274"/>
            <ac:spMk id="13" creationId="{2A206BAB-A2F4-4071-A15B-C6697AD19972}"/>
          </ac:spMkLst>
        </pc:spChg>
      </pc:sldChg>
      <pc:sldChg chg="modSp del mod">
        <pc:chgData name="Michael A Fudge Jr" userId="133895e8-240b-4811-850e-9cf94297d089" providerId="ADAL" clId="{934C926F-81D2-49EB-AC44-C325872A3681}" dt="2022-01-19T17:35:24.260" v="2662" actId="47"/>
        <pc:sldMkLst>
          <pc:docMk/>
          <pc:sldMk cId="2685134621" sldId="275"/>
        </pc:sldMkLst>
        <pc:spChg chg="mod">
          <ac:chgData name="Michael A Fudge Jr" userId="133895e8-240b-4811-850e-9cf94297d089" providerId="ADAL" clId="{934C926F-81D2-49EB-AC44-C325872A3681}" dt="2022-01-19T16:26:14.594" v="6" actId="27636"/>
          <ac:spMkLst>
            <pc:docMk/>
            <pc:sldMk cId="2685134621" sldId="275"/>
            <ac:spMk id="6" creationId="{40E34685-D41D-4001-99A0-751F6E7EB2B4}"/>
          </ac:spMkLst>
        </pc:spChg>
      </pc:sldChg>
      <pc:sldChg chg="del">
        <pc:chgData name="Michael A Fudge Jr" userId="133895e8-240b-4811-850e-9cf94297d089" providerId="ADAL" clId="{934C926F-81D2-49EB-AC44-C325872A3681}" dt="2022-01-19T17:35:24.260" v="2662" actId="47"/>
        <pc:sldMkLst>
          <pc:docMk/>
          <pc:sldMk cId="3041501587" sldId="276"/>
        </pc:sldMkLst>
      </pc:sldChg>
      <pc:sldChg chg="del">
        <pc:chgData name="Michael A Fudge Jr" userId="133895e8-240b-4811-850e-9cf94297d089" providerId="ADAL" clId="{934C926F-81D2-49EB-AC44-C325872A3681}" dt="2022-01-19T17:35:24.260" v="2662" actId="47"/>
        <pc:sldMkLst>
          <pc:docMk/>
          <pc:sldMk cId="2881189282" sldId="277"/>
        </pc:sldMkLst>
      </pc:sldChg>
      <pc:sldChg chg="del">
        <pc:chgData name="Michael A Fudge Jr" userId="133895e8-240b-4811-850e-9cf94297d089" providerId="ADAL" clId="{934C926F-81D2-49EB-AC44-C325872A3681}" dt="2022-01-19T17:35:24.260" v="2662" actId="47"/>
        <pc:sldMkLst>
          <pc:docMk/>
          <pc:sldMk cId="409147267" sldId="278"/>
        </pc:sldMkLst>
      </pc:sldChg>
      <pc:sldChg chg="del">
        <pc:chgData name="Michael A Fudge Jr" userId="133895e8-240b-4811-850e-9cf94297d089" providerId="ADAL" clId="{934C926F-81D2-49EB-AC44-C325872A3681}" dt="2022-01-19T17:35:24.260" v="2662" actId="47"/>
        <pc:sldMkLst>
          <pc:docMk/>
          <pc:sldMk cId="3930832608" sldId="279"/>
        </pc:sldMkLst>
      </pc:sldChg>
      <pc:sldChg chg="modSp del mod">
        <pc:chgData name="Michael A Fudge Jr" userId="133895e8-240b-4811-850e-9cf94297d089" providerId="ADAL" clId="{934C926F-81D2-49EB-AC44-C325872A3681}" dt="2022-01-19T17:35:24.260" v="2662" actId="47"/>
        <pc:sldMkLst>
          <pc:docMk/>
          <pc:sldMk cId="1670491526" sldId="280"/>
        </pc:sldMkLst>
        <pc:spChg chg="mod">
          <ac:chgData name="Michael A Fudge Jr" userId="133895e8-240b-4811-850e-9cf94297d089" providerId="ADAL" clId="{934C926F-81D2-49EB-AC44-C325872A3681}" dt="2022-01-19T16:26:14.598" v="7" actId="27636"/>
          <ac:spMkLst>
            <pc:docMk/>
            <pc:sldMk cId="1670491526" sldId="280"/>
            <ac:spMk id="6" creationId="{88968DB4-8C29-4EA3-8B3C-5C7AEF623EDC}"/>
          </ac:spMkLst>
        </pc:spChg>
        <pc:spChg chg="mod">
          <ac:chgData name="Michael A Fudge Jr" userId="133895e8-240b-4811-850e-9cf94297d089" providerId="ADAL" clId="{934C926F-81D2-49EB-AC44-C325872A3681}" dt="2022-01-19T16:26:14.600" v="8" actId="27636"/>
          <ac:spMkLst>
            <pc:docMk/>
            <pc:sldMk cId="1670491526" sldId="280"/>
            <ac:spMk id="9" creationId="{2DC1D0B1-A8F4-4321-B887-37BA65B02117}"/>
          </ac:spMkLst>
        </pc:spChg>
      </pc:sldChg>
      <pc:sldChg chg="modSp del mod">
        <pc:chgData name="Michael A Fudge Jr" userId="133895e8-240b-4811-850e-9cf94297d089" providerId="ADAL" clId="{934C926F-81D2-49EB-AC44-C325872A3681}" dt="2022-01-19T17:35:24.260" v="2662" actId="47"/>
        <pc:sldMkLst>
          <pc:docMk/>
          <pc:sldMk cId="2828450139" sldId="281"/>
        </pc:sldMkLst>
        <pc:spChg chg="mod">
          <ac:chgData name="Michael A Fudge Jr" userId="133895e8-240b-4811-850e-9cf94297d089" providerId="ADAL" clId="{934C926F-81D2-49EB-AC44-C325872A3681}" dt="2022-01-19T16:26:14.605" v="9" actId="27636"/>
          <ac:spMkLst>
            <pc:docMk/>
            <pc:sldMk cId="2828450139" sldId="281"/>
            <ac:spMk id="4" creationId="{48A736E5-DA16-4722-B460-E9E1A77F0077}"/>
          </ac:spMkLst>
        </pc:spChg>
        <pc:spChg chg="mod">
          <ac:chgData name="Michael A Fudge Jr" userId="133895e8-240b-4811-850e-9cf94297d089" providerId="ADAL" clId="{934C926F-81D2-49EB-AC44-C325872A3681}" dt="2022-01-19T16:26:14.607" v="10" actId="27636"/>
          <ac:spMkLst>
            <pc:docMk/>
            <pc:sldMk cId="2828450139" sldId="281"/>
            <ac:spMk id="6" creationId="{1D519DDE-6E6E-4716-8E02-7F83EC9B1DAC}"/>
          </ac:spMkLst>
        </pc:spChg>
      </pc:sldChg>
      <pc:sldChg chg="del">
        <pc:chgData name="Michael A Fudge Jr" userId="133895e8-240b-4811-850e-9cf94297d089" providerId="ADAL" clId="{934C926F-81D2-49EB-AC44-C325872A3681}" dt="2022-01-19T17:35:24.260" v="2662" actId="47"/>
        <pc:sldMkLst>
          <pc:docMk/>
          <pc:sldMk cId="2658201978" sldId="282"/>
        </pc:sldMkLst>
      </pc:sldChg>
      <pc:sldChg chg="del">
        <pc:chgData name="Michael A Fudge Jr" userId="133895e8-240b-4811-850e-9cf94297d089" providerId="ADAL" clId="{934C926F-81D2-49EB-AC44-C325872A3681}" dt="2022-01-19T17:35:24.260" v="2662" actId="47"/>
        <pc:sldMkLst>
          <pc:docMk/>
          <pc:sldMk cId="1584018728" sldId="283"/>
        </pc:sldMkLst>
      </pc:sldChg>
      <pc:sldChg chg="del">
        <pc:chgData name="Michael A Fudge Jr" userId="133895e8-240b-4811-850e-9cf94297d089" providerId="ADAL" clId="{934C926F-81D2-49EB-AC44-C325872A3681}" dt="2022-01-19T17:35:24.260" v="2662" actId="47"/>
        <pc:sldMkLst>
          <pc:docMk/>
          <pc:sldMk cId="4101352995" sldId="284"/>
        </pc:sldMkLst>
      </pc:sldChg>
      <pc:sldChg chg="del">
        <pc:chgData name="Michael A Fudge Jr" userId="133895e8-240b-4811-850e-9cf94297d089" providerId="ADAL" clId="{934C926F-81D2-49EB-AC44-C325872A3681}" dt="2022-01-19T17:35:24.260" v="2662" actId="47"/>
        <pc:sldMkLst>
          <pc:docMk/>
          <pc:sldMk cId="828069845" sldId="285"/>
        </pc:sldMkLst>
      </pc:sldChg>
      <pc:sldChg chg="del">
        <pc:chgData name="Michael A Fudge Jr" userId="133895e8-240b-4811-850e-9cf94297d089" providerId="ADAL" clId="{934C926F-81D2-49EB-AC44-C325872A3681}" dt="2022-01-19T17:35:24.260" v="2662" actId="47"/>
        <pc:sldMkLst>
          <pc:docMk/>
          <pc:sldMk cId="964097706" sldId="286"/>
        </pc:sldMkLst>
      </pc:sldChg>
      <pc:sldChg chg="del">
        <pc:chgData name="Michael A Fudge Jr" userId="133895e8-240b-4811-850e-9cf94297d089" providerId="ADAL" clId="{934C926F-81D2-49EB-AC44-C325872A3681}" dt="2022-01-19T17:35:24.260" v="2662" actId="47"/>
        <pc:sldMkLst>
          <pc:docMk/>
          <pc:sldMk cId="1421051664" sldId="287"/>
        </pc:sldMkLst>
      </pc:sldChg>
      <pc:sldChg chg="del">
        <pc:chgData name="Michael A Fudge Jr" userId="133895e8-240b-4811-850e-9cf94297d089" providerId="ADAL" clId="{934C926F-81D2-49EB-AC44-C325872A3681}" dt="2022-01-19T17:35:24.260" v="2662" actId="47"/>
        <pc:sldMkLst>
          <pc:docMk/>
          <pc:sldMk cId="2198075450" sldId="288"/>
        </pc:sldMkLst>
      </pc:sldChg>
      <pc:sldChg chg="modSp del mod">
        <pc:chgData name="Michael A Fudge Jr" userId="133895e8-240b-4811-850e-9cf94297d089" providerId="ADAL" clId="{934C926F-81D2-49EB-AC44-C325872A3681}" dt="2022-01-19T17:35:24.260" v="2662" actId="47"/>
        <pc:sldMkLst>
          <pc:docMk/>
          <pc:sldMk cId="2032368995" sldId="289"/>
        </pc:sldMkLst>
        <pc:spChg chg="mod">
          <ac:chgData name="Michael A Fudge Jr" userId="133895e8-240b-4811-850e-9cf94297d089" providerId="ADAL" clId="{934C926F-81D2-49EB-AC44-C325872A3681}" dt="2022-01-19T16:26:14.633" v="15" actId="27636"/>
          <ac:spMkLst>
            <pc:docMk/>
            <pc:sldMk cId="2032368995" sldId="289"/>
            <ac:spMk id="3" creationId="{D2884568-579E-4AB2-9034-FADC29916479}"/>
          </ac:spMkLst>
        </pc:spChg>
      </pc:sldChg>
      <pc:sldChg chg="del">
        <pc:chgData name="Michael A Fudge Jr" userId="133895e8-240b-4811-850e-9cf94297d089" providerId="ADAL" clId="{934C926F-81D2-49EB-AC44-C325872A3681}" dt="2022-01-19T17:35:24.260" v="2662" actId="47"/>
        <pc:sldMkLst>
          <pc:docMk/>
          <pc:sldMk cId="3232822271" sldId="290"/>
        </pc:sldMkLst>
      </pc:sldChg>
      <pc:sldChg chg="del">
        <pc:chgData name="Michael A Fudge Jr" userId="133895e8-240b-4811-850e-9cf94297d089" providerId="ADAL" clId="{934C926F-81D2-49EB-AC44-C325872A3681}" dt="2022-01-19T17:35:24.260" v="2662" actId="47"/>
        <pc:sldMkLst>
          <pc:docMk/>
          <pc:sldMk cId="1222920829" sldId="291"/>
        </pc:sldMkLst>
      </pc:sldChg>
      <pc:sldChg chg="modSp del mod">
        <pc:chgData name="Michael A Fudge Jr" userId="133895e8-240b-4811-850e-9cf94297d089" providerId="ADAL" clId="{934C926F-81D2-49EB-AC44-C325872A3681}" dt="2022-01-19T17:35:24.260" v="2662" actId="47"/>
        <pc:sldMkLst>
          <pc:docMk/>
          <pc:sldMk cId="259822258" sldId="292"/>
        </pc:sldMkLst>
        <pc:spChg chg="mod">
          <ac:chgData name="Michael A Fudge Jr" userId="133895e8-240b-4811-850e-9cf94297d089" providerId="ADAL" clId="{934C926F-81D2-49EB-AC44-C325872A3681}" dt="2022-01-19T16:26:14.615" v="11" actId="27636"/>
          <ac:spMkLst>
            <pc:docMk/>
            <pc:sldMk cId="259822258" sldId="292"/>
            <ac:spMk id="6" creationId="{EE4C8A87-1111-43DE-B3CB-F9D3C5653535}"/>
          </ac:spMkLst>
        </pc:spChg>
      </pc:sldChg>
      <pc:sldChg chg="del">
        <pc:chgData name="Michael A Fudge Jr" userId="133895e8-240b-4811-850e-9cf94297d089" providerId="ADAL" clId="{934C926F-81D2-49EB-AC44-C325872A3681}" dt="2022-01-19T17:35:24.260" v="2662" actId="47"/>
        <pc:sldMkLst>
          <pc:docMk/>
          <pc:sldMk cId="2177427655" sldId="293"/>
        </pc:sldMkLst>
      </pc:sldChg>
      <pc:sldChg chg="del">
        <pc:chgData name="Michael A Fudge Jr" userId="133895e8-240b-4811-850e-9cf94297d089" providerId="ADAL" clId="{934C926F-81D2-49EB-AC44-C325872A3681}" dt="2022-01-19T17:35:24.260" v="2662" actId="47"/>
        <pc:sldMkLst>
          <pc:docMk/>
          <pc:sldMk cId="1583461237" sldId="294"/>
        </pc:sldMkLst>
      </pc:sldChg>
      <pc:sldChg chg="del">
        <pc:chgData name="Michael A Fudge Jr" userId="133895e8-240b-4811-850e-9cf94297d089" providerId="ADAL" clId="{934C926F-81D2-49EB-AC44-C325872A3681}" dt="2022-01-19T17:35:24.260" v="2662" actId="47"/>
        <pc:sldMkLst>
          <pc:docMk/>
          <pc:sldMk cId="3849151209" sldId="295"/>
        </pc:sldMkLst>
      </pc:sldChg>
      <pc:sldChg chg="modSp del mod">
        <pc:chgData name="Michael A Fudge Jr" userId="133895e8-240b-4811-850e-9cf94297d089" providerId="ADAL" clId="{934C926F-81D2-49EB-AC44-C325872A3681}" dt="2022-01-19T17:35:24.260" v="2662" actId="47"/>
        <pc:sldMkLst>
          <pc:docMk/>
          <pc:sldMk cId="671632335" sldId="296"/>
        </pc:sldMkLst>
        <pc:spChg chg="mod">
          <ac:chgData name="Michael A Fudge Jr" userId="133895e8-240b-4811-850e-9cf94297d089" providerId="ADAL" clId="{934C926F-81D2-49EB-AC44-C325872A3681}" dt="2022-01-19T16:26:14.640" v="16" actId="27636"/>
          <ac:spMkLst>
            <pc:docMk/>
            <pc:sldMk cId="671632335" sldId="296"/>
            <ac:spMk id="6" creationId="{F07A40E4-AECF-4BCA-92CF-73604530CD0A}"/>
          </ac:spMkLst>
        </pc:spChg>
      </pc:sldChg>
      <pc:sldChg chg="del">
        <pc:chgData name="Michael A Fudge Jr" userId="133895e8-240b-4811-850e-9cf94297d089" providerId="ADAL" clId="{934C926F-81D2-49EB-AC44-C325872A3681}" dt="2022-01-19T17:35:24.260" v="2662" actId="47"/>
        <pc:sldMkLst>
          <pc:docMk/>
          <pc:sldMk cId="2688967964" sldId="297"/>
        </pc:sldMkLst>
      </pc:sldChg>
      <pc:sldChg chg="del">
        <pc:chgData name="Michael A Fudge Jr" userId="133895e8-240b-4811-850e-9cf94297d089" providerId="ADAL" clId="{934C926F-81D2-49EB-AC44-C325872A3681}" dt="2022-01-19T17:35:24.260" v="2662" actId="47"/>
        <pc:sldMkLst>
          <pc:docMk/>
          <pc:sldMk cId="3954621041" sldId="298"/>
        </pc:sldMkLst>
      </pc:sldChg>
      <pc:sldChg chg="del">
        <pc:chgData name="Michael A Fudge Jr" userId="133895e8-240b-4811-850e-9cf94297d089" providerId="ADAL" clId="{934C926F-81D2-49EB-AC44-C325872A3681}" dt="2022-01-19T17:35:24.260" v="2662" actId="47"/>
        <pc:sldMkLst>
          <pc:docMk/>
          <pc:sldMk cId="331898997" sldId="299"/>
        </pc:sldMkLst>
      </pc:sldChg>
      <pc:sldChg chg="del">
        <pc:chgData name="Michael A Fudge Jr" userId="133895e8-240b-4811-850e-9cf94297d089" providerId="ADAL" clId="{934C926F-81D2-49EB-AC44-C325872A3681}" dt="2022-01-19T17:35:24.260" v="2662" actId="47"/>
        <pc:sldMkLst>
          <pc:docMk/>
          <pc:sldMk cId="1266978238" sldId="300"/>
        </pc:sldMkLst>
      </pc:sldChg>
      <pc:sldChg chg="modSp del mod">
        <pc:chgData name="Michael A Fudge Jr" userId="133895e8-240b-4811-850e-9cf94297d089" providerId="ADAL" clId="{934C926F-81D2-49EB-AC44-C325872A3681}" dt="2022-01-19T17:35:24.260" v="2662" actId="47"/>
        <pc:sldMkLst>
          <pc:docMk/>
          <pc:sldMk cId="2760963467" sldId="301"/>
        </pc:sldMkLst>
        <pc:spChg chg="mod">
          <ac:chgData name="Michael A Fudge Jr" userId="133895e8-240b-4811-850e-9cf94297d089" providerId="ADAL" clId="{934C926F-81D2-49EB-AC44-C325872A3681}" dt="2022-01-19T16:26:14.630" v="13" actId="27636"/>
          <ac:spMkLst>
            <pc:docMk/>
            <pc:sldMk cId="2760963467" sldId="301"/>
            <ac:spMk id="6" creationId="{ADB06987-A9E4-4439-ABD4-D9A2F43DBE23}"/>
          </ac:spMkLst>
        </pc:spChg>
        <pc:spChg chg="mod">
          <ac:chgData name="Michael A Fudge Jr" userId="133895e8-240b-4811-850e-9cf94297d089" providerId="ADAL" clId="{934C926F-81D2-49EB-AC44-C325872A3681}" dt="2022-01-19T16:26:14.630" v="14" actId="27636"/>
          <ac:spMkLst>
            <pc:docMk/>
            <pc:sldMk cId="2760963467" sldId="301"/>
            <ac:spMk id="8" creationId="{369B37A6-6001-4E29-B190-B181908FEE82}"/>
          </ac:spMkLst>
        </pc:spChg>
      </pc:sldChg>
      <pc:sldChg chg="del">
        <pc:chgData name="Michael A Fudge Jr" userId="133895e8-240b-4811-850e-9cf94297d089" providerId="ADAL" clId="{934C926F-81D2-49EB-AC44-C325872A3681}" dt="2022-01-19T17:35:24.260" v="2662" actId="47"/>
        <pc:sldMkLst>
          <pc:docMk/>
          <pc:sldMk cId="2448783" sldId="302"/>
        </pc:sldMkLst>
      </pc:sldChg>
      <pc:sldChg chg="del">
        <pc:chgData name="Michael A Fudge Jr" userId="133895e8-240b-4811-850e-9cf94297d089" providerId="ADAL" clId="{934C926F-81D2-49EB-AC44-C325872A3681}" dt="2022-01-19T17:35:24.260" v="2662" actId="47"/>
        <pc:sldMkLst>
          <pc:docMk/>
          <pc:sldMk cId="366802291" sldId="303"/>
        </pc:sldMkLst>
      </pc:sldChg>
      <pc:sldChg chg="del">
        <pc:chgData name="Michael A Fudge Jr" userId="133895e8-240b-4811-850e-9cf94297d089" providerId="ADAL" clId="{934C926F-81D2-49EB-AC44-C325872A3681}" dt="2022-01-19T17:35:24.260" v="2662" actId="47"/>
        <pc:sldMkLst>
          <pc:docMk/>
          <pc:sldMk cId="3296613516" sldId="304"/>
        </pc:sldMkLst>
      </pc:sldChg>
      <pc:sldChg chg="del">
        <pc:chgData name="Michael A Fudge Jr" userId="133895e8-240b-4811-850e-9cf94297d089" providerId="ADAL" clId="{934C926F-81D2-49EB-AC44-C325872A3681}" dt="2022-01-19T17:35:24.260" v="2662" actId="47"/>
        <pc:sldMkLst>
          <pc:docMk/>
          <pc:sldMk cId="4252407524" sldId="305"/>
        </pc:sldMkLst>
      </pc:sldChg>
      <pc:sldChg chg="del">
        <pc:chgData name="Michael A Fudge Jr" userId="133895e8-240b-4811-850e-9cf94297d089" providerId="ADAL" clId="{934C926F-81D2-49EB-AC44-C325872A3681}" dt="2022-01-19T17:35:24.260" v="2662" actId="47"/>
        <pc:sldMkLst>
          <pc:docMk/>
          <pc:sldMk cId="2006546977" sldId="306"/>
        </pc:sldMkLst>
      </pc:sldChg>
      <pc:sldChg chg="modSp del mod">
        <pc:chgData name="Michael A Fudge Jr" userId="133895e8-240b-4811-850e-9cf94297d089" providerId="ADAL" clId="{934C926F-81D2-49EB-AC44-C325872A3681}" dt="2022-01-19T17:35:24.260" v="2662" actId="47"/>
        <pc:sldMkLst>
          <pc:docMk/>
          <pc:sldMk cId="1214828144" sldId="307"/>
        </pc:sldMkLst>
        <pc:spChg chg="mod">
          <ac:chgData name="Michael A Fudge Jr" userId="133895e8-240b-4811-850e-9cf94297d089" providerId="ADAL" clId="{934C926F-81D2-49EB-AC44-C325872A3681}" dt="2022-01-19T16:26:14.646" v="17" actId="27636"/>
          <ac:spMkLst>
            <pc:docMk/>
            <pc:sldMk cId="1214828144" sldId="307"/>
            <ac:spMk id="3" creationId="{40D07056-BD55-4543-A7FB-6F87ED31169D}"/>
          </ac:spMkLst>
        </pc:spChg>
      </pc:sldChg>
      <pc:sldChg chg="del">
        <pc:chgData name="Michael A Fudge Jr" userId="133895e8-240b-4811-850e-9cf94297d089" providerId="ADAL" clId="{934C926F-81D2-49EB-AC44-C325872A3681}" dt="2022-01-19T17:35:24.260" v="2662" actId="47"/>
        <pc:sldMkLst>
          <pc:docMk/>
          <pc:sldMk cId="3752584941" sldId="308"/>
        </pc:sldMkLst>
      </pc:sldChg>
      <pc:sldChg chg="del">
        <pc:chgData name="Michael A Fudge Jr" userId="133895e8-240b-4811-850e-9cf94297d089" providerId="ADAL" clId="{934C926F-81D2-49EB-AC44-C325872A3681}" dt="2022-01-19T17:35:24.260" v="2662" actId="47"/>
        <pc:sldMkLst>
          <pc:docMk/>
          <pc:sldMk cId="1028889490" sldId="309"/>
        </pc:sldMkLst>
      </pc:sldChg>
      <pc:sldChg chg="del">
        <pc:chgData name="Michael A Fudge Jr" userId="133895e8-240b-4811-850e-9cf94297d089" providerId="ADAL" clId="{934C926F-81D2-49EB-AC44-C325872A3681}" dt="2022-01-19T17:35:24.260" v="2662" actId="47"/>
        <pc:sldMkLst>
          <pc:docMk/>
          <pc:sldMk cId="3044617065" sldId="310"/>
        </pc:sldMkLst>
      </pc:sldChg>
      <pc:sldChg chg="del">
        <pc:chgData name="Michael A Fudge Jr" userId="133895e8-240b-4811-850e-9cf94297d089" providerId="ADAL" clId="{934C926F-81D2-49EB-AC44-C325872A3681}" dt="2022-01-19T17:35:24.260" v="2662" actId="47"/>
        <pc:sldMkLst>
          <pc:docMk/>
          <pc:sldMk cId="2207565401" sldId="311"/>
        </pc:sldMkLst>
      </pc:sldChg>
      <pc:sldChg chg="del">
        <pc:chgData name="Michael A Fudge Jr" userId="133895e8-240b-4811-850e-9cf94297d089" providerId="ADAL" clId="{934C926F-81D2-49EB-AC44-C325872A3681}" dt="2022-01-19T17:35:24.260" v="2662" actId="47"/>
        <pc:sldMkLst>
          <pc:docMk/>
          <pc:sldMk cId="3723177435" sldId="312"/>
        </pc:sldMkLst>
      </pc:sldChg>
      <pc:sldChg chg="del">
        <pc:chgData name="Michael A Fudge Jr" userId="133895e8-240b-4811-850e-9cf94297d089" providerId="ADAL" clId="{934C926F-81D2-49EB-AC44-C325872A3681}" dt="2022-01-19T17:35:24.260" v="2662" actId="47"/>
        <pc:sldMkLst>
          <pc:docMk/>
          <pc:sldMk cId="66071308" sldId="313"/>
        </pc:sldMkLst>
      </pc:sldChg>
      <pc:sldChg chg="del">
        <pc:chgData name="Michael A Fudge Jr" userId="133895e8-240b-4811-850e-9cf94297d089" providerId="ADAL" clId="{934C926F-81D2-49EB-AC44-C325872A3681}" dt="2022-01-19T17:35:24.260" v="2662" actId="47"/>
        <pc:sldMkLst>
          <pc:docMk/>
          <pc:sldMk cId="1022011109" sldId="314"/>
        </pc:sldMkLst>
      </pc:sldChg>
      <pc:sldChg chg="del">
        <pc:chgData name="Michael A Fudge Jr" userId="133895e8-240b-4811-850e-9cf94297d089" providerId="ADAL" clId="{934C926F-81D2-49EB-AC44-C325872A3681}" dt="2022-01-19T17:35:24.260" v="2662" actId="47"/>
        <pc:sldMkLst>
          <pc:docMk/>
          <pc:sldMk cId="1325238255" sldId="316"/>
        </pc:sldMkLst>
      </pc:sldChg>
      <pc:sldChg chg="del">
        <pc:chgData name="Michael A Fudge Jr" userId="133895e8-240b-4811-850e-9cf94297d089" providerId="ADAL" clId="{934C926F-81D2-49EB-AC44-C325872A3681}" dt="2022-01-19T17:35:24.260" v="2662" actId="47"/>
        <pc:sldMkLst>
          <pc:docMk/>
          <pc:sldMk cId="321865463" sldId="317"/>
        </pc:sldMkLst>
      </pc:sldChg>
      <pc:sldChg chg="del">
        <pc:chgData name="Michael A Fudge Jr" userId="133895e8-240b-4811-850e-9cf94297d089" providerId="ADAL" clId="{934C926F-81D2-49EB-AC44-C325872A3681}" dt="2022-01-19T17:35:24.260" v="2662" actId="47"/>
        <pc:sldMkLst>
          <pc:docMk/>
          <pc:sldMk cId="3172045128" sldId="319"/>
        </pc:sldMkLst>
      </pc:sldChg>
      <pc:sldChg chg="modSp del mod">
        <pc:chgData name="Michael A Fudge Jr" userId="133895e8-240b-4811-850e-9cf94297d089" providerId="ADAL" clId="{934C926F-81D2-49EB-AC44-C325872A3681}" dt="2022-01-19T17:35:24.260" v="2662" actId="47"/>
        <pc:sldMkLst>
          <pc:docMk/>
          <pc:sldMk cId="2399617479" sldId="663"/>
        </pc:sldMkLst>
        <pc:spChg chg="mod">
          <ac:chgData name="Michael A Fudge Jr" userId="133895e8-240b-4811-850e-9cf94297d089" providerId="ADAL" clId="{934C926F-81D2-49EB-AC44-C325872A3681}" dt="2022-01-19T16:26:14.672" v="20" actId="27636"/>
          <ac:spMkLst>
            <pc:docMk/>
            <pc:sldMk cId="2399617479" sldId="663"/>
            <ac:spMk id="3" creationId="{DC7F407F-763D-4B87-8FB6-CEB801321076}"/>
          </ac:spMkLst>
        </pc:spChg>
      </pc:sldChg>
      <pc:sldChg chg="del">
        <pc:chgData name="Michael A Fudge Jr" userId="133895e8-240b-4811-850e-9cf94297d089" providerId="ADAL" clId="{934C926F-81D2-49EB-AC44-C325872A3681}" dt="2022-01-19T17:35:24.260" v="2662" actId="47"/>
        <pc:sldMkLst>
          <pc:docMk/>
          <pc:sldMk cId="2757538215" sldId="691"/>
        </pc:sldMkLst>
      </pc:sldChg>
      <pc:sldChg chg="del">
        <pc:chgData name="Michael A Fudge Jr" userId="133895e8-240b-4811-850e-9cf94297d089" providerId="ADAL" clId="{934C926F-81D2-49EB-AC44-C325872A3681}" dt="2022-01-19T17:35:24.260" v="2662" actId="47"/>
        <pc:sldMkLst>
          <pc:docMk/>
          <pc:sldMk cId="1620928611" sldId="692"/>
        </pc:sldMkLst>
      </pc:sldChg>
      <pc:sldChg chg="del">
        <pc:chgData name="Michael A Fudge Jr" userId="133895e8-240b-4811-850e-9cf94297d089" providerId="ADAL" clId="{934C926F-81D2-49EB-AC44-C325872A3681}" dt="2022-01-19T17:35:24.260" v="2662" actId="47"/>
        <pc:sldMkLst>
          <pc:docMk/>
          <pc:sldMk cId="1630756904" sldId="693"/>
        </pc:sldMkLst>
      </pc:sldChg>
      <pc:sldChg chg="del">
        <pc:chgData name="Michael A Fudge Jr" userId="133895e8-240b-4811-850e-9cf94297d089" providerId="ADAL" clId="{934C926F-81D2-49EB-AC44-C325872A3681}" dt="2022-01-19T17:35:24.260" v="2662" actId="47"/>
        <pc:sldMkLst>
          <pc:docMk/>
          <pc:sldMk cId="1005032419" sldId="694"/>
        </pc:sldMkLst>
      </pc:sldChg>
      <pc:sldChg chg="del">
        <pc:chgData name="Michael A Fudge Jr" userId="133895e8-240b-4811-850e-9cf94297d089" providerId="ADAL" clId="{934C926F-81D2-49EB-AC44-C325872A3681}" dt="2022-01-19T17:35:24.260" v="2662" actId="47"/>
        <pc:sldMkLst>
          <pc:docMk/>
          <pc:sldMk cId="4085606388" sldId="695"/>
        </pc:sldMkLst>
      </pc:sldChg>
      <pc:sldChg chg="modSp del mod">
        <pc:chgData name="Michael A Fudge Jr" userId="133895e8-240b-4811-850e-9cf94297d089" providerId="ADAL" clId="{934C926F-81D2-49EB-AC44-C325872A3681}" dt="2022-01-19T17:35:24.260" v="2662" actId="47"/>
        <pc:sldMkLst>
          <pc:docMk/>
          <pc:sldMk cId="3087454058" sldId="696"/>
        </pc:sldMkLst>
        <pc:spChg chg="mod">
          <ac:chgData name="Michael A Fudge Jr" userId="133895e8-240b-4811-850e-9cf94297d089" providerId="ADAL" clId="{934C926F-81D2-49EB-AC44-C325872A3681}" dt="2022-01-19T16:26:14.656" v="18" actId="27636"/>
          <ac:spMkLst>
            <pc:docMk/>
            <pc:sldMk cId="3087454058" sldId="696"/>
            <ac:spMk id="16" creationId="{9397BAC5-C85E-4387-92FC-AADA8194FEE6}"/>
          </ac:spMkLst>
        </pc:spChg>
      </pc:sldChg>
      <pc:sldChg chg="modSp del mod">
        <pc:chgData name="Michael A Fudge Jr" userId="133895e8-240b-4811-850e-9cf94297d089" providerId="ADAL" clId="{934C926F-81D2-49EB-AC44-C325872A3681}" dt="2022-01-19T17:35:24.260" v="2662" actId="47"/>
        <pc:sldMkLst>
          <pc:docMk/>
          <pc:sldMk cId="3525712228" sldId="697"/>
        </pc:sldMkLst>
        <pc:spChg chg="mod">
          <ac:chgData name="Michael A Fudge Jr" userId="133895e8-240b-4811-850e-9cf94297d089" providerId="ADAL" clId="{934C926F-81D2-49EB-AC44-C325872A3681}" dt="2022-01-19T16:26:14.662" v="19" actId="27636"/>
          <ac:spMkLst>
            <pc:docMk/>
            <pc:sldMk cId="3525712228" sldId="697"/>
            <ac:spMk id="16" creationId="{9397BAC5-C85E-4387-92FC-AADA8194FEE6}"/>
          </ac:spMkLst>
        </pc:spChg>
      </pc:sldChg>
      <pc:sldChg chg="del">
        <pc:chgData name="Michael A Fudge Jr" userId="133895e8-240b-4811-850e-9cf94297d089" providerId="ADAL" clId="{934C926F-81D2-49EB-AC44-C325872A3681}" dt="2022-01-19T17:35:24.260" v="2662" actId="47"/>
        <pc:sldMkLst>
          <pc:docMk/>
          <pc:sldMk cId="1946302793" sldId="698"/>
        </pc:sldMkLst>
      </pc:sldChg>
      <pc:sldChg chg="del">
        <pc:chgData name="Michael A Fudge Jr" userId="133895e8-240b-4811-850e-9cf94297d089" providerId="ADAL" clId="{934C926F-81D2-49EB-AC44-C325872A3681}" dt="2022-01-19T17:35:24.260" v="2662" actId="47"/>
        <pc:sldMkLst>
          <pc:docMk/>
          <pc:sldMk cId="4137663719" sldId="699"/>
        </pc:sldMkLst>
      </pc:sldChg>
      <pc:sldChg chg="add del">
        <pc:chgData name="Michael A Fudge Jr" userId="133895e8-240b-4811-850e-9cf94297d089" providerId="ADAL" clId="{934C926F-81D2-49EB-AC44-C325872A3681}" dt="2022-01-19T16:47:13.282" v="64" actId="2696"/>
        <pc:sldMkLst>
          <pc:docMk/>
          <pc:sldMk cId="2079568720" sldId="700"/>
        </pc:sldMkLst>
      </pc:sldChg>
      <pc:sldChg chg="modSp add mod modClrScheme chgLayout">
        <pc:chgData name="Michael A Fudge Jr" userId="133895e8-240b-4811-850e-9cf94297d089" providerId="ADAL" clId="{934C926F-81D2-49EB-AC44-C325872A3681}" dt="2022-01-19T18:50:04.044" v="5753" actId="20577"/>
        <pc:sldMkLst>
          <pc:docMk/>
          <pc:sldMk cId="564131498" sldId="701"/>
        </pc:sldMkLst>
        <pc:spChg chg="mod ord">
          <ac:chgData name="Michael A Fudge Jr" userId="133895e8-240b-4811-850e-9cf94297d089" providerId="ADAL" clId="{934C926F-81D2-49EB-AC44-C325872A3681}" dt="2022-01-19T18:50:04.044" v="5753" actId="20577"/>
          <ac:spMkLst>
            <pc:docMk/>
            <pc:sldMk cId="564131498" sldId="701"/>
            <ac:spMk id="2" creationId="{06C4F390-3F21-4708-8671-018CF17A1447}"/>
          </ac:spMkLst>
        </pc:spChg>
        <pc:spChg chg="mod ord">
          <ac:chgData name="Michael A Fudge Jr" userId="133895e8-240b-4811-850e-9cf94297d089" providerId="ADAL" clId="{934C926F-81D2-49EB-AC44-C325872A3681}" dt="2022-01-19T16:27:16.690" v="47" actId="700"/>
          <ac:spMkLst>
            <pc:docMk/>
            <pc:sldMk cId="564131498" sldId="701"/>
            <ac:spMk id="3" creationId="{856D3A49-04A8-4470-929B-43773C1029BC}"/>
          </ac:spMkLst>
        </pc:spChg>
      </pc:sldChg>
      <pc:sldChg chg="addSp delSp modSp add mod modClrScheme chgLayout">
        <pc:chgData name="Michael A Fudge Jr" userId="133895e8-240b-4811-850e-9cf94297d089" providerId="ADAL" clId="{934C926F-81D2-49EB-AC44-C325872A3681}" dt="2022-01-19T18:50:19.504" v="5756" actId="1076"/>
        <pc:sldMkLst>
          <pc:docMk/>
          <pc:sldMk cId="885023024" sldId="702"/>
        </pc:sldMkLst>
        <pc:spChg chg="add mod ord">
          <ac:chgData name="Michael A Fudge Jr" userId="133895e8-240b-4811-850e-9cf94297d089" providerId="ADAL" clId="{934C926F-81D2-49EB-AC44-C325872A3681}" dt="2022-01-19T18:50:17.371" v="5755" actId="700"/>
          <ac:spMkLst>
            <pc:docMk/>
            <pc:sldMk cId="885023024" sldId="702"/>
            <ac:spMk id="2" creationId="{E4BDFFE9-DB9B-443C-83E6-99DE16A7CF8F}"/>
          </ac:spMkLst>
        </pc:spChg>
        <pc:spChg chg="mod ord">
          <ac:chgData name="Michael A Fudge Jr" userId="133895e8-240b-4811-850e-9cf94297d089" providerId="ADAL" clId="{934C926F-81D2-49EB-AC44-C325872A3681}" dt="2022-01-19T18:50:17.371" v="5755" actId="700"/>
          <ac:spMkLst>
            <pc:docMk/>
            <pc:sldMk cId="885023024" sldId="702"/>
            <ac:spMk id="4" creationId="{28BF7BD9-4D5D-4612-90DA-606ECCE7D822}"/>
          </ac:spMkLst>
        </pc:spChg>
        <pc:spChg chg="del mod ord">
          <ac:chgData name="Michael A Fudge Jr" userId="133895e8-240b-4811-850e-9cf94297d089" providerId="ADAL" clId="{934C926F-81D2-49EB-AC44-C325872A3681}" dt="2022-01-19T18:50:17.371" v="5755" actId="700"/>
          <ac:spMkLst>
            <pc:docMk/>
            <pc:sldMk cId="885023024" sldId="702"/>
            <ac:spMk id="9" creationId="{F250F751-2553-4986-8167-C8C2A6840955}"/>
          </ac:spMkLst>
        </pc:spChg>
        <pc:picChg chg="mod">
          <ac:chgData name="Michael A Fudge Jr" userId="133895e8-240b-4811-850e-9cf94297d089" providerId="ADAL" clId="{934C926F-81D2-49EB-AC44-C325872A3681}" dt="2022-01-19T18:50:19.504" v="5756" actId="1076"/>
          <ac:picMkLst>
            <pc:docMk/>
            <pc:sldMk cId="885023024" sldId="702"/>
            <ac:picMk id="8" creationId="{4D4D297F-70F1-443C-AB05-7EAC5A456624}"/>
          </ac:picMkLst>
        </pc:picChg>
      </pc:sldChg>
      <pc:sldChg chg="modSp add mod modClrScheme chgLayout">
        <pc:chgData name="Michael A Fudge Jr" userId="133895e8-240b-4811-850e-9cf94297d089" providerId="ADAL" clId="{934C926F-81D2-49EB-AC44-C325872A3681}" dt="2022-01-19T16:48:42.065" v="75" actId="700"/>
        <pc:sldMkLst>
          <pc:docMk/>
          <pc:sldMk cId="420014186" sldId="703"/>
        </pc:sldMkLst>
        <pc:spChg chg="mod ord">
          <ac:chgData name="Michael A Fudge Jr" userId="133895e8-240b-4811-850e-9cf94297d089" providerId="ADAL" clId="{934C926F-81D2-49EB-AC44-C325872A3681}" dt="2022-01-19T16:48:42.065" v="75" actId="700"/>
          <ac:spMkLst>
            <pc:docMk/>
            <pc:sldMk cId="420014186" sldId="703"/>
            <ac:spMk id="4" creationId="{BC894B6F-3352-4B01-8629-19057D4D7744}"/>
          </ac:spMkLst>
        </pc:spChg>
        <pc:spChg chg="mod ord">
          <ac:chgData name="Michael A Fudge Jr" userId="133895e8-240b-4811-850e-9cf94297d089" providerId="ADAL" clId="{934C926F-81D2-49EB-AC44-C325872A3681}" dt="2022-01-19T16:48:42.065" v="75" actId="700"/>
          <ac:spMkLst>
            <pc:docMk/>
            <pc:sldMk cId="420014186" sldId="703"/>
            <ac:spMk id="5" creationId="{76EF312E-EEAD-417B-9AF3-17AF99E6B1A6}"/>
          </ac:spMkLst>
        </pc:spChg>
        <pc:spChg chg="mod">
          <ac:chgData name="Michael A Fudge Jr" userId="133895e8-240b-4811-850e-9cf94297d089" providerId="ADAL" clId="{934C926F-81D2-49EB-AC44-C325872A3681}" dt="2022-01-19T16:47:59.338" v="70" actId="14100"/>
          <ac:spMkLst>
            <pc:docMk/>
            <pc:sldMk cId="420014186" sldId="703"/>
            <ac:spMk id="8" creationId="{2B74F5C7-948B-48CE-9978-38569E690718}"/>
          </ac:spMkLst>
        </pc:spChg>
      </pc:sldChg>
      <pc:sldChg chg="modSp add mod modClrScheme chgLayout">
        <pc:chgData name="Michael A Fudge Jr" userId="133895e8-240b-4811-850e-9cf94297d089" providerId="ADAL" clId="{934C926F-81D2-49EB-AC44-C325872A3681}" dt="2022-01-19T16:48:47.152" v="78" actId="27636"/>
        <pc:sldMkLst>
          <pc:docMk/>
          <pc:sldMk cId="1262972154" sldId="704"/>
        </pc:sldMkLst>
        <pc:spChg chg="mod ord">
          <ac:chgData name="Michael A Fudge Jr" userId="133895e8-240b-4811-850e-9cf94297d089" providerId="ADAL" clId="{934C926F-81D2-49EB-AC44-C325872A3681}" dt="2022-01-19T16:48:47.113" v="76" actId="700"/>
          <ac:spMkLst>
            <pc:docMk/>
            <pc:sldMk cId="1262972154" sldId="704"/>
            <ac:spMk id="4" creationId="{393288B2-F6EF-499A-8420-C2FAF71D7A1C}"/>
          </ac:spMkLst>
        </pc:spChg>
        <pc:spChg chg="mod ord">
          <ac:chgData name="Michael A Fudge Jr" userId="133895e8-240b-4811-850e-9cf94297d089" providerId="ADAL" clId="{934C926F-81D2-49EB-AC44-C325872A3681}" dt="2022-01-19T16:48:47.113" v="76" actId="700"/>
          <ac:spMkLst>
            <pc:docMk/>
            <pc:sldMk cId="1262972154" sldId="704"/>
            <ac:spMk id="5" creationId="{BEA22CAC-72E3-4282-A0A7-314441F6068D}"/>
          </ac:spMkLst>
        </pc:spChg>
        <pc:spChg chg="mod ord">
          <ac:chgData name="Michael A Fudge Jr" userId="133895e8-240b-4811-850e-9cf94297d089" providerId="ADAL" clId="{934C926F-81D2-49EB-AC44-C325872A3681}" dt="2022-01-19T16:48:47.152" v="78" actId="27636"/>
          <ac:spMkLst>
            <pc:docMk/>
            <pc:sldMk cId="1262972154" sldId="704"/>
            <ac:spMk id="6" creationId="{40E2EE3E-FFE0-4FCA-89E3-CD489DD142FB}"/>
          </ac:spMkLst>
        </pc:spChg>
        <pc:spChg chg="mod ord">
          <ac:chgData name="Michael A Fudge Jr" userId="133895e8-240b-4811-850e-9cf94297d089" providerId="ADAL" clId="{934C926F-81D2-49EB-AC44-C325872A3681}" dt="2022-01-19T16:48:47.113" v="76" actId="700"/>
          <ac:spMkLst>
            <pc:docMk/>
            <pc:sldMk cId="1262972154" sldId="704"/>
            <ac:spMk id="7" creationId="{869B94B3-0A2B-4BDF-B299-F52CC042FEFF}"/>
          </ac:spMkLst>
        </pc:spChg>
        <pc:spChg chg="mod ord">
          <ac:chgData name="Michael A Fudge Jr" userId="133895e8-240b-4811-850e-9cf94297d089" providerId="ADAL" clId="{934C926F-81D2-49EB-AC44-C325872A3681}" dt="2022-01-19T16:48:47.149" v="77" actId="27636"/>
          <ac:spMkLst>
            <pc:docMk/>
            <pc:sldMk cId="1262972154" sldId="704"/>
            <ac:spMk id="8" creationId="{19DB13B6-8C50-4DFD-9F0A-DD2F7533E653}"/>
          </ac:spMkLst>
        </pc:spChg>
      </pc:sldChg>
      <pc:sldChg chg="modSp add mod chgLayout">
        <pc:chgData name="Michael A Fudge Jr" userId="133895e8-240b-4811-850e-9cf94297d089" providerId="ADAL" clId="{934C926F-81D2-49EB-AC44-C325872A3681}" dt="2022-01-19T16:57:02.130" v="350"/>
        <pc:sldMkLst>
          <pc:docMk/>
          <pc:sldMk cId="3476434822" sldId="705"/>
        </pc:sldMkLst>
        <pc:spChg chg="mod ord">
          <ac:chgData name="Michael A Fudge Jr" userId="133895e8-240b-4811-850e-9cf94297d089" providerId="ADAL" clId="{934C926F-81D2-49EB-AC44-C325872A3681}" dt="2022-01-19T16:56:56.519" v="347" actId="20577"/>
          <ac:spMkLst>
            <pc:docMk/>
            <pc:sldMk cId="3476434822" sldId="705"/>
            <ac:spMk id="7" creationId="{4D9DCC7D-B7BB-4C7F-BFDC-1430255F6F85}"/>
          </ac:spMkLst>
        </pc:spChg>
        <pc:spChg chg="mod ord">
          <ac:chgData name="Michael A Fudge Jr" userId="133895e8-240b-4811-850e-9cf94297d089" providerId="ADAL" clId="{934C926F-81D2-49EB-AC44-C325872A3681}" dt="2022-01-19T16:57:02.130" v="350"/>
          <ac:spMkLst>
            <pc:docMk/>
            <pc:sldMk cId="3476434822" sldId="705"/>
            <ac:spMk id="8" creationId="{2543F38F-15E6-4636-AE12-3B25FA9A656C}"/>
          </ac:spMkLst>
        </pc:spChg>
      </pc:sldChg>
      <pc:sldChg chg="modSp add mod modClrScheme chgLayout">
        <pc:chgData name="Michael A Fudge Jr" userId="133895e8-240b-4811-850e-9cf94297d089" providerId="ADAL" clId="{934C926F-81D2-49EB-AC44-C325872A3681}" dt="2022-01-19T16:49:41.681" v="100" actId="113"/>
        <pc:sldMkLst>
          <pc:docMk/>
          <pc:sldMk cId="2180483565" sldId="706"/>
        </pc:sldMkLst>
        <pc:spChg chg="mod ord">
          <ac:chgData name="Michael A Fudge Jr" userId="133895e8-240b-4811-850e-9cf94297d089" providerId="ADAL" clId="{934C926F-81D2-49EB-AC44-C325872A3681}" dt="2022-01-19T16:49:41.681" v="100" actId="113"/>
          <ac:spMkLst>
            <pc:docMk/>
            <pc:sldMk cId="2180483565" sldId="706"/>
            <ac:spMk id="4" creationId="{3B717358-64DE-48C2-8616-179F71AD4A23}"/>
          </ac:spMkLst>
        </pc:spChg>
        <pc:spChg chg="mod ord">
          <ac:chgData name="Michael A Fudge Jr" userId="133895e8-240b-4811-850e-9cf94297d089" providerId="ADAL" clId="{934C926F-81D2-49EB-AC44-C325872A3681}" dt="2022-01-19T16:49:22.192" v="98" actId="20577"/>
          <ac:spMkLst>
            <pc:docMk/>
            <pc:sldMk cId="2180483565" sldId="706"/>
            <ac:spMk id="5" creationId="{6B1A96A5-5163-44B3-AF27-CD6DE29928F2}"/>
          </ac:spMkLst>
        </pc:spChg>
      </pc:sldChg>
      <pc:sldChg chg="modSp add mod chgLayout">
        <pc:chgData name="Michael A Fudge Jr" userId="133895e8-240b-4811-850e-9cf94297d089" providerId="ADAL" clId="{934C926F-81D2-49EB-AC44-C325872A3681}" dt="2022-01-19T16:50:25.173" v="127" actId="207"/>
        <pc:sldMkLst>
          <pc:docMk/>
          <pc:sldMk cId="403086090" sldId="707"/>
        </pc:sldMkLst>
        <pc:spChg chg="mod ord">
          <ac:chgData name="Michael A Fudge Jr" userId="133895e8-240b-4811-850e-9cf94297d089" providerId="ADAL" clId="{934C926F-81D2-49EB-AC44-C325872A3681}" dt="2022-01-19T16:50:11.413" v="126" actId="207"/>
          <ac:spMkLst>
            <pc:docMk/>
            <pc:sldMk cId="403086090" sldId="707"/>
            <ac:spMk id="4" creationId="{BBCD275F-0503-45CC-AF94-C466AA689ED9}"/>
          </ac:spMkLst>
        </pc:spChg>
        <pc:spChg chg="mod">
          <ac:chgData name="Michael A Fudge Jr" userId="133895e8-240b-4811-850e-9cf94297d089" providerId="ADAL" clId="{934C926F-81D2-49EB-AC44-C325872A3681}" dt="2022-01-19T16:50:25.173" v="127" actId="207"/>
          <ac:spMkLst>
            <pc:docMk/>
            <pc:sldMk cId="403086090" sldId="707"/>
            <ac:spMk id="8" creationId="{933F6DD3-C060-4977-BDCA-2576C0C13337}"/>
          </ac:spMkLst>
        </pc:spChg>
        <pc:spChg chg="mod">
          <ac:chgData name="Michael A Fudge Jr" userId="133895e8-240b-4811-850e-9cf94297d089" providerId="ADAL" clId="{934C926F-81D2-49EB-AC44-C325872A3681}" dt="2022-01-19T16:50:25.173" v="127" actId="207"/>
          <ac:spMkLst>
            <pc:docMk/>
            <pc:sldMk cId="403086090" sldId="707"/>
            <ac:spMk id="9" creationId="{B7B6A3B6-45A1-4D9B-AB08-A5545A74D083}"/>
          </ac:spMkLst>
        </pc:spChg>
      </pc:sldChg>
      <pc:sldChg chg="add del">
        <pc:chgData name="Michael A Fudge Jr" userId="133895e8-240b-4811-850e-9cf94297d089" providerId="ADAL" clId="{934C926F-81D2-49EB-AC44-C325872A3681}" dt="2022-01-19T17:35:24.260" v="2662" actId="47"/>
        <pc:sldMkLst>
          <pc:docMk/>
          <pc:sldMk cId="3336187488" sldId="708"/>
        </pc:sldMkLst>
      </pc:sldChg>
      <pc:sldChg chg="add del setBg">
        <pc:chgData name="Michael A Fudge Jr" userId="133895e8-240b-4811-850e-9cf94297d089" providerId="ADAL" clId="{934C926F-81D2-49EB-AC44-C325872A3681}" dt="2022-01-19T17:35:24.260" v="2662" actId="47"/>
        <pc:sldMkLst>
          <pc:docMk/>
          <pc:sldMk cId="3303374913" sldId="709"/>
        </pc:sldMkLst>
      </pc:sldChg>
      <pc:sldChg chg="add del">
        <pc:chgData name="Michael A Fudge Jr" userId="133895e8-240b-4811-850e-9cf94297d089" providerId="ADAL" clId="{934C926F-81D2-49EB-AC44-C325872A3681}" dt="2022-01-19T17:35:24.260" v="2662" actId="47"/>
        <pc:sldMkLst>
          <pc:docMk/>
          <pc:sldMk cId="592750789" sldId="710"/>
        </pc:sldMkLst>
      </pc:sldChg>
      <pc:sldChg chg="add del">
        <pc:chgData name="Michael A Fudge Jr" userId="133895e8-240b-4811-850e-9cf94297d089" providerId="ADAL" clId="{934C926F-81D2-49EB-AC44-C325872A3681}" dt="2022-01-19T17:35:24.260" v="2662" actId="47"/>
        <pc:sldMkLst>
          <pc:docMk/>
          <pc:sldMk cId="3095984557" sldId="711"/>
        </pc:sldMkLst>
      </pc:sldChg>
      <pc:sldChg chg="add del">
        <pc:chgData name="Michael A Fudge Jr" userId="133895e8-240b-4811-850e-9cf94297d089" providerId="ADAL" clId="{934C926F-81D2-49EB-AC44-C325872A3681}" dt="2022-01-19T17:35:24.260" v="2662" actId="47"/>
        <pc:sldMkLst>
          <pc:docMk/>
          <pc:sldMk cId="2655466138" sldId="712"/>
        </pc:sldMkLst>
      </pc:sldChg>
      <pc:sldChg chg="add del">
        <pc:chgData name="Michael A Fudge Jr" userId="133895e8-240b-4811-850e-9cf94297d089" providerId="ADAL" clId="{934C926F-81D2-49EB-AC44-C325872A3681}" dt="2022-01-19T17:35:24.260" v="2662" actId="47"/>
        <pc:sldMkLst>
          <pc:docMk/>
          <pc:sldMk cId="507284573" sldId="713"/>
        </pc:sldMkLst>
      </pc:sldChg>
      <pc:sldChg chg="add del">
        <pc:chgData name="Michael A Fudge Jr" userId="133895e8-240b-4811-850e-9cf94297d089" providerId="ADAL" clId="{934C926F-81D2-49EB-AC44-C325872A3681}" dt="2022-01-19T17:35:24.260" v="2662" actId="47"/>
        <pc:sldMkLst>
          <pc:docMk/>
          <pc:sldMk cId="911889733" sldId="714"/>
        </pc:sldMkLst>
      </pc:sldChg>
      <pc:sldChg chg="add del">
        <pc:chgData name="Michael A Fudge Jr" userId="133895e8-240b-4811-850e-9cf94297d089" providerId="ADAL" clId="{934C926F-81D2-49EB-AC44-C325872A3681}" dt="2022-01-19T17:35:24.260" v="2662" actId="47"/>
        <pc:sldMkLst>
          <pc:docMk/>
          <pc:sldMk cId="4271986105" sldId="715"/>
        </pc:sldMkLst>
      </pc:sldChg>
      <pc:sldChg chg="add del">
        <pc:chgData name="Michael A Fudge Jr" userId="133895e8-240b-4811-850e-9cf94297d089" providerId="ADAL" clId="{934C926F-81D2-49EB-AC44-C325872A3681}" dt="2022-01-19T17:35:24.260" v="2662" actId="47"/>
        <pc:sldMkLst>
          <pc:docMk/>
          <pc:sldMk cId="1912210121" sldId="716"/>
        </pc:sldMkLst>
      </pc:sldChg>
      <pc:sldChg chg="modSp add del mod">
        <pc:chgData name="Michael A Fudge Jr" userId="133895e8-240b-4811-850e-9cf94297d089" providerId="ADAL" clId="{934C926F-81D2-49EB-AC44-C325872A3681}" dt="2022-01-19T17:35:24.260" v="2662" actId="47"/>
        <pc:sldMkLst>
          <pc:docMk/>
          <pc:sldMk cId="3983829246" sldId="717"/>
        </pc:sldMkLst>
        <pc:spChg chg="mod">
          <ac:chgData name="Michael A Fudge Jr" userId="133895e8-240b-4811-850e-9cf94297d089" providerId="ADAL" clId="{934C926F-81D2-49EB-AC44-C325872A3681}" dt="2022-01-19T16:26:25.053" v="26" actId="27636"/>
          <ac:spMkLst>
            <pc:docMk/>
            <pc:sldMk cId="3983829246" sldId="717"/>
            <ac:spMk id="5" creationId="{78A67C36-800C-456E-B4F3-AEE7894A6FE4}"/>
          </ac:spMkLst>
        </pc:spChg>
      </pc:sldChg>
      <pc:sldChg chg="modSp add del mod">
        <pc:chgData name="Michael A Fudge Jr" userId="133895e8-240b-4811-850e-9cf94297d089" providerId="ADAL" clId="{934C926F-81D2-49EB-AC44-C325872A3681}" dt="2022-01-19T17:35:24.260" v="2662" actId="47"/>
        <pc:sldMkLst>
          <pc:docMk/>
          <pc:sldMk cId="1612390885" sldId="718"/>
        </pc:sldMkLst>
        <pc:spChg chg="mod">
          <ac:chgData name="Michael A Fudge Jr" userId="133895e8-240b-4811-850e-9cf94297d089" providerId="ADAL" clId="{934C926F-81D2-49EB-AC44-C325872A3681}" dt="2022-01-19T16:26:25.059" v="27" actId="27636"/>
          <ac:spMkLst>
            <pc:docMk/>
            <pc:sldMk cId="1612390885" sldId="718"/>
            <ac:spMk id="13" creationId="{2A206BAB-A2F4-4071-A15B-C6697AD19972}"/>
          </ac:spMkLst>
        </pc:spChg>
      </pc:sldChg>
      <pc:sldChg chg="modSp add del mod">
        <pc:chgData name="Michael A Fudge Jr" userId="133895e8-240b-4811-850e-9cf94297d089" providerId="ADAL" clId="{934C926F-81D2-49EB-AC44-C325872A3681}" dt="2022-01-19T17:35:24.260" v="2662" actId="47"/>
        <pc:sldMkLst>
          <pc:docMk/>
          <pc:sldMk cId="166152613" sldId="719"/>
        </pc:sldMkLst>
        <pc:spChg chg="mod">
          <ac:chgData name="Michael A Fudge Jr" userId="133895e8-240b-4811-850e-9cf94297d089" providerId="ADAL" clId="{934C926F-81D2-49EB-AC44-C325872A3681}" dt="2022-01-19T16:26:25.068" v="28" actId="27636"/>
          <ac:spMkLst>
            <pc:docMk/>
            <pc:sldMk cId="166152613" sldId="719"/>
            <ac:spMk id="6" creationId="{40E34685-D41D-4001-99A0-751F6E7EB2B4}"/>
          </ac:spMkLst>
        </pc:spChg>
      </pc:sldChg>
      <pc:sldChg chg="add del">
        <pc:chgData name="Michael A Fudge Jr" userId="133895e8-240b-4811-850e-9cf94297d089" providerId="ADAL" clId="{934C926F-81D2-49EB-AC44-C325872A3681}" dt="2022-01-19T17:35:24.260" v="2662" actId="47"/>
        <pc:sldMkLst>
          <pc:docMk/>
          <pc:sldMk cId="2251746016" sldId="720"/>
        </pc:sldMkLst>
      </pc:sldChg>
      <pc:sldChg chg="add del">
        <pc:chgData name="Michael A Fudge Jr" userId="133895e8-240b-4811-850e-9cf94297d089" providerId="ADAL" clId="{934C926F-81D2-49EB-AC44-C325872A3681}" dt="2022-01-19T17:35:24.260" v="2662" actId="47"/>
        <pc:sldMkLst>
          <pc:docMk/>
          <pc:sldMk cId="3456803629" sldId="721"/>
        </pc:sldMkLst>
      </pc:sldChg>
      <pc:sldChg chg="add del">
        <pc:chgData name="Michael A Fudge Jr" userId="133895e8-240b-4811-850e-9cf94297d089" providerId="ADAL" clId="{934C926F-81D2-49EB-AC44-C325872A3681}" dt="2022-01-19T17:35:24.260" v="2662" actId="47"/>
        <pc:sldMkLst>
          <pc:docMk/>
          <pc:sldMk cId="625794271" sldId="722"/>
        </pc:sldMkLst>
      </pc:sldChg>
      <pc:sldChg chg="add del">
        <pc:chgData name="Michael A Fudge Jr" userId="133895e8-240b-4811-850e-9cf94297d089" providerId="ADAL" clId="{934C926F-81D2-49EB-AC44-C325872A3681}" dt="2022-01-19T17:35:24.260" v="2662" actId="47"/>
        <pc:sldMkLst>
          <pc:docMk/>
          <pc:sldMk cId="22643232" sldId="723"/>
        </pc:sldMkLst>
      </pc:sldChg>
      <pc:sldChg chg="modSp add del mod">
        <pc:chgData name="Michael A Fudge Jr" userId="133895e8-240b-4811-850e-9cf94297d089" providerId="ADAL" clId="{934C926F-81D2-49EB-AC44-C325872A3681}" dt="2022-01-19T17:35:24.260" v="2662" actId="47"/>
        <pc:sldMkLst>
          <pc:docMk/>
          <pc:sldMk cId="3043199281" sldId="724"/>
        </pc:sldMkLst>
        <pc:spChg chg="mod">
          <ac:chgData name="Michael A Fudge Jr" userId="133895e8-240b-4811-850e-9cf94297d089" providerId="ADAL" clId="{934C926F-81D2-49EB-AC44-C325872A3681}" dt="2022-01-19T16:26:25.075" v="29" actId="27636"/>
          <ac:spMkLst>
            <pc:docMk/>
            <pc:sldMk cId="3043199281" sldId="724"/>
            <ac:spMk id="6" creationId="{88968DB4-8C29-4EA3-8B3C-5C7AEF623EDC}"/>
          </ac:spMkLst>
        </pc:spChg>
        <pc:spChg chg="mod">
          <ac:chgData name="Michael A Fudge Jr" userId="133895e8-240b-4811-850e-9cf94297d089" providerId="ADAL" clId="{934C926F-81D2-49EB-AC44-C325872A3681}" dt="2022-01-19T16:26:25.076" v="30" actId="27636"/>
          <ac:spMkLst>
            <pc:docMk/>
            <pc:sldMk cId="3043199281" sldId="724"/>
            <ac:spMk id="9" creationId="{2DC1D0B1-A8F4-4321-B887-37BA65B02117}"/>
          </ac:spMkLst>
        </pc:spChg>
      </pc:sldChg>
      <pc:sldChg chg="modSp add del mod">
        <pc:chgData name="Michael A Fudge Jr" userId="133895e8-240b-4811-850e-9cf94297d089" providerId="ADAL" clId="{934C926F-81D2-49EB-AC44-C325872A3681}" dt="2022-01-19T17:35:24.260" v="2662" actId="47"/>
        <pc:sldMkLst>
          <pc:docMk/>
          <pc:sldMk cId="1230812580" sldId="725"/>
        </pc:sldMkLst>
        <pc:spChg chg="mod">
          <ac:chgData name="Michael A Fudge Jr" userId="133895e8-240b-4811-850e-9cf94297d089" providerId="ADAL" clId="{934C926F-81D2-49EB-AC44-C325872A3681}" dt="2022-01-19T16:26:25.088" v="33" actId="27636"/>
          <ac:spMkLst>
            <pc:docMk/>
            <pc:sldMk cId="1230812580" sldId="725"/>
            <ac:spMk id="4" creationId="{48A736E5-DA16-4722-B460-E9E1A77F0077}"/>
          </ac:spMkLst>
        </pc:spChg>
        <pc:spChg chg="mod">
          <ac:chgData name="Michael A Fudge Jr" userId="133895e8-240b-4811-850e-9cf94297d089" providerId="ADAL" clId="{934C926F-81D2-49EB-AC44-C325872A3681}" dt="2022-01-19T16:26:25.087" v="32" actId="27636"/>
          <ac:spMkLst>
            <pc:docMk/>
            <pc:sldMk cId="1230812580" sldId="725"/>
            <ac:spMk id="6" creationId="{1D519DDE-6E6E-4716-8E02-7F83EC9B1DAC}"/>
          </ac:spMkLst>
        </pc:spChg>
      </pc:sldChg>
      <pc:sldChg chg="add del">
        <pc:chgData name="Michael A Fudge Jr" userId="133895e8-240b-4811-850e-9cf94297d089" providerId="ADAL" clId="{934C926F-81D2-49EB-AC44-C325872A3681}" dt="2022-01-19T17:35:24.260" v="2662" actId="47"/>
        <pc:sldMkLst>
          <pc:docMk/>
          <pc:sldMk cId="4105530002" sldId="726"/>
        </pc:sldMkLst>
      </pc:sldChg>
      <pc:sldChg chg="add del">
        <pc:chgData name="Michael A Fudge Jr" userId="133895e8-240b-4811-850e-9cf94297d089" providerId="ADAL" clId="{934C926F-81D2-49EB-AC44-C325872A3681}" dt="2022-01-19T17:35:24.260" v="2662" actId="47"/>
        <pc:sldMkLst>
          <pc:docMk/>
          <pc:sldMk cId="645656482" sldId="727"/>
        </pc:sldMkLst>
      </pc:sldChg>
      <pc:sldChg chg="add del">
        <pc:chgData name="Michael A Fudge Jr" userId="133895e8-240b-4811-850e-9cf94297d089" providerId="ADAL" clId="{934C926F-81D2-49EB-AC44-C325872A3681}" dt="2022-01-19T17:35:24.260" v="2662" actId="47"/>
        <pc:sldMkLst>
          <pc:docMk/>
          <pc:sldMk cId="3716215496" sldId="728"/>
        </pc:sldMkLst>
      </pc:sldChg>
      <pc:sldChg chg="add del">
        <pc:chgData name="Michael A Fudge Jr" userId="133895e8-240b-4811-850e-9cf94297d089" providerId="ADAL" clId="{934C926F-81D2-49EB-AC44-C325872A3681}" dt="2022-01-19T17:35:24.260" v="2662" actId="47"/>
        <pc:sldMkLst>
          <pc:docMk/>
          <pc:sldMk cId="3431123858" sldId="729"/>
        </pc:sldMkLst>
      </pc:sldChg>
      <pc:sldChg chg="add del">
        <pc:chgData name="Michael A Fudge Jr" userId="133895e8-240b-4811-850e-9cf94297d089" providerId="ADAL" clId="{934C926F-81D2-49EB-AC44-C325872A3681}" dt="2022-01-19T17:35:24.260" v="2662" actId="47"/>
        <pc:sldMkLst>
          <pc:docMk/>
          <pc:sldMk cId="519098185" sldId="730"/>
        </pc:sldMkLst>
      </pc:sldChg>
      <pc:sldChg chg="add del">
        <pc:chgData name="Michael A Fudge Jr" userId="133895e8-240b-4811-850e-9cf94297d089" providerId="ADAL" clId="{934C926F-81D2-49EB-AC44-C325872A3681}" dt="2022-01-19T17:35:24.260" v="2662" actId="47"/>
        <pc:sldMkLst>
          <pc:docMk/>
          <pc:sldMk cId="2098844882" sldId="731"/>
        </pc:sldMkLst>
      </pc:sldChg>
      <pc:sldChg chg="add del">
        <pc:chgData name="Michael A Fudge Jr" userId="133895e8-240b-4811-850e-9cf94297d089" providerId="ADAL" clId="{934C926F-81D2-49EB-AC44-C325872A3681}" dt="2022-01-19T17:35:24.260" v="2662" actId="47"/>
        <pc:sldMkLst>
          <pc:docMk/>
          <pc:sldMk cId="4079112981" sldId="732"/>
        </pc:sldMkLst>
      </pc:sldChg>
      <pc:sldChg chg="modSp add del mod">
        <pc:chgData name="Michael A Fudge Jr" userId="133895e8-240b-4811-850e-9cf94297d089" providerId="ADAL" clId="{934C926F-81D2-49EB-AC44-C325872A3681}" dt="2022-01-19T17:35:24.260" v="2662" actId="47"/>
        <pc:sldMkLst>
          <pc:docMk/>
          <pc:sldMk cId="1245648168" sldId="733"/>
        </pc:sldMkLst>
        <pc:spChg chg="mod">
          <ac:chgData name="Michael A Fudge Jr" userId="133895e8-240b-4811-850e-9cf94297d089" providerId="ADAL" clId="{934C926F-81D2-49EB-AC44-C325872A3681}" dt="2022-01-19T16:26:25.097" v="34" actId="27636"/>
          <ac:spMkLst>
            <pc:docMk/>
            <pc:sldMk cId="1245648168" sldId="733"/>
            <ac:spMk id="6" creationId="{EE4C8A87-1111-43DE-B3CB-F9D3C5653535}"/>
          </ac:spMkLst>
        </pc:spChg>
      </pc:sldChg>
      <pc:sldChg chg="modSp add del mod">
        <pc:chgData name="Michael A Fudge Jr" userId="133895e8-240b-4811-850e-9cf94297d089" providerId="ADAL" clId="{934C926F-81D2-49EB-AC44-C325872A3681}" dt="2022-01-19T17:35:24.260" v="2662" actId="47"/>
        <pc:sldMkLst>
          <pc:docMk/>
          <pc:sldMk cId="1288373568" sldId="734"/>
        </pc:sldMkLst>
        <pc:spChg chg="mod">
          <ac:chgData name="Michael A Fudge Jr" userId="133895e8-240b-4811-850e-9cf94297d089" providerId="ADAL" clId="{934C926F-81D2-49EB-AC44-C325872A3681}" dt="2022-01-19T16:26:25.110" v="36" actId="27636"/>
          <ac:spMkLst>
            <pc:docMk/>
            <pc:sldMk cId="1288373568" sldId="734"/>
            <ac:spMk id="6" creationId="{ADB06987-A9E4-4439-ABD4-D9A2F43DBE23}"/>
          </ac:spMkLst>
        </pc:spChg>
        <pc:spChg chg="mod">
          <ac:chgData name="Michael A Fudge Jr" userId="133895e8-240b-4811-850e-9cf94297d089" providerId="ADAL" clId="{934C926F-81D2-49EB-AC44-C325872A3681}" dt="2022-01-19T16:26:25.108" v="35" actId="27636"/>
          <ac:spMkLst>
            <pc:docMk/>
            <pc:sldMk cId="1288373568" sldId="734"/>
            <ac:spMk id="8" creationId="{369B37A6-6001-4E29-B190-B181908FEE82}"/>
          </ac:spMkLst>
        </pc:spChg>
      </pc:sldChg>
      <pc:sldChg chg="modSp add del mod">
        <pc:chgData name="Michael A Fudge Jr" userId="133895e8-240b-4811-850e-9cf94297d089" providerId="ADAL" clId="{934C926F-81D2-49EB-AC44-C325872A3681}" dt="2022-01-19T17:35:24.260" v="2662" actId="47"/>
        <pc:sldMkLst>
          <pc:docMk/>
          <pc:sldMk cId="4013993480" sldId="735"/>
        </pc:sldMkLst>
        <pc:spChg chg="mod">
          <ac:chgData name="Michael A Fudge Jr" userId="133895e8-240b-4811-850e-9cf94297d089" providerId="ADAL" clId="{934C926F-81D2-49EB-AC44-C325872A3681}" dt="2022-01-19T16:26:25.116" v="37" actId="27636"/>
          <ac:spMkLst>
            <pc:docMk/>
            <pc:sldMk cId="4013993480" sldId="735"/>
            <ac:spMk id="3" creationId="{D2884568-579E-4AB2-9034-FADC29916479}"/>
          </ac:spMkLst>
        </pc:spChg>
      </pc:sldChg>
      <pc:sldChg chg="add del">
        <pc:chgData name="Michael A Fudge Jr" userId="133895e8-240b-4811-850e-9cf94297d089" providerId="ADAL" clId="{934C926F-81D2-49EB-AC44-C325872A3681}" dt="2022-01-19T17:35:24.260" v="2662" actId="47"/>
        <pc:sldMkLst>
          <pc:docMk/>
          <pc:sldMk cId="3484561566" sldId="736"/>
        </pc:sldMkLst>
      </pc:sldChg>
      <pc:sldChg chg="add del">
        <pc:chgData name="Michael A Fudge Jr" userId="133895e8-240b-4811-850e-9cf94297d089" providerId="ADAL" clId="{934C926F-81D2-49EB-AC44-C325872A3681}" dt="2022-01-19T17:35:24.260" v="2662" actId="47"/>
        <pc:sldMkLst>
          <pc:docMk/>
          <pc:sldMk cId="1605135216" sldId="737"/>
        </pc:sldMkLst>
      </pc:sldChg>
      <pc:sldChg chg="add del">
        <pc:chgData name="Michael A Fudge Jr" userId="133895e8-240b-4811-850e-9cf94297d089" providerId="ADAL" clId="{934C926F-81D2-49EB-AC44-C325872A3681}" dt="2022-01-19T17:35:24.260" v="2662" actId="47"/>
        <pc:sldMkLst>
          <pc:docMk/>
          <pc:sldMk cId="2905694267" sldId="738"/>
        </pc:sldMkLst>
      </pc:sldChg>
      <pc:sldChg chg="add del">
        <pc:chgData name="Michael A Fudge Jr" userId="133895e8-240b-4811-850e-9cf94297d089" providerId="ADAL" clId="{934C926F-81D2-49EB-AC44-C325872A3681}" dt="2022-01-19T17:35:24.260" v="2662" actId="47"/>
        <pc:sldMkLst>
          <pc:docMk/>
          <pc:sldMk cId="1840403250" sldId="739"/>
        </pc:sldMkLst>
      </pc:sldChg>
      <pc:sldChg chg="modSp add del mod">
        <pc:chgData name="Michael A Fudge Jr" userId="133895e8-240b-4811-850e-9cf94297d089" providerId="ADAL" clId="{934C926F-81D2-49EB-AC44-C325872A3681}" dt="2022-01-19T17:35:24.260" v="2662" actId="47"/>
        <pc:sldMkLst>
          <pc:docMk/>
          <pc:sldMk cId="1026458624" sldId="740"/>
        </pc:sldMkLst>
        <pc:spChg chg="mod">
          <ac:chgData name="Michael A Fudge Jr" userId="133895e8-240b-4811-850e-9cf94297d089" providerId="ADAL" clId="{934C926F-81D2-49EB-AC44-C325872A3681}" dt="2022-01-19T16:26:25.124" v="38" actId="27636"/>
          <ac:spMkLst>
            <pc:docMk/>
            <pc:sldMk cId="1026458624" sldId="740"/>
            <ac:spMk id="6" creationId="{F07A40E4-AECF-4BCA-92CF-73604530CD0A}"/>
          </ac:spMkLst>
        </pc:spChg>
      </pc:sldChg>
      <pc:sldChg chg="add del">
        <pc:chgData name="Michael A Fudge Jr" userId="133895e8-240b-4811-850e-9cf94297d089" providerId="ADAL" clId="{934C926F-81D2-49EB-AC44-C325872A3681}" dt="2022-01-19T17:35:24.260" v="2662" actId="47"/>
        <pc:sldMkLst>
          <pc:docMk/>
          <pc:sldMk cId="120912004" sldId="741"/>
        </pc:sldMkLst>
      </pc:sldChg>
      <pc:sldChg chg="add del">
        <pc:chgData name="Michael A Fudge Jr" userId="133895e8-240b-4811-850e-9cf94297d089" providerId="ADAL" clId="{934C926F-81D2-49EB-AC44-C325872A3681}" dt="2022-01-19T17:35:24.260" v="2662" actId="47"/>
        <pc:sldMkLst>
          <pc:docMk/>
          <pc:sldMk cId="2414632080" sldId="742"/>
        </pc:sldMkLst>
      </pc:sldChg>
      <pc:sldChg chg="add del">
        <pc:chgData name="Michael A Fudge Jr" userId="133895e8-240b-4811-850e-9cf94297d089" providerId="ADAL" clId="{934C926F-81D2-49EB-AC44-C325872A3681}" dt="2022-01-19T17:35:24.260" v="2662" actId="47"/>
        <pc:sldMkLst>
          <pc:docMk/>
          <pc:sldMk cId="3551493616" sldId="743"/>
        </pc:sldMkLst>
      </pc:sldChg>
      <pc:sldChg chg="add del">
        <pc:chgData name="Michael A Fudge Jr" userId="133895e8-240b-4811-850e-9cf94297d089" providerId="ADAL" clId="{934C926F-81D2-49EB-AC44-C325872A3681}" dt="2022-01-19T17:35:24.260" v="2662" actId="47"/>
        <pc:sldMkLst>
          <pc:docMk/>
          <pc:sldMk cId="2578075713" sldId="744"/>
        </pc:sldMkLst>
      </pc:sldChg>
      <pc:sldChg chg="add del">
        <pc:chgData name="Michael A Fudge Jr" userId="133895e8-240b-4811-850e-9cf94297d089" providerId="ADAL" clId="{934C926F-81D2-49EB-AC44-C325872A3681}" dt="2022-01-19T17:35:24.260" v="2662" actId="47"/>
        <pc:sldMkLst>
          <pc:docMk/>
          <pc:sldMk cId="3569643420" sldId="745"/>
        </pc:sldMkLst>
      </pc:sldChg>
      <pc:sldChg chg="add del">
        <pc:chgData name="Michael A Fudge Jr" userId="133895e8-240b-4811-850e-9cf94297d089" providerId="ADAL" clId="{934C926F-81D2-49EB-AC44-C325872A3681}" dt="2022-01-19T17:35:24.260" v="2662" actId="47"/>
        <pc:sldMkLst>
          <pc:docMk/>
          <pc:sldMk cId="1779255794" sldId="746"/>
        </pc:sldMkLst>
      </pc:sldChg>
      <pc:sldChg chg="add del">
        <pc:chgData name="Michael A Fudge Jr" userId="133895e8-240b-4811-850e-9cf94297d089" providerId="ADAL" clId="{934C926F-81D2-49EB-AC44-C325872A3681}" dt="2022-01-19T17:35:24.260" v="2662" actId="47"/>
        <pc:sldMkLst>
          <pc:docMk/>
          <pc:sldMk cId="1424630368" sldId="747"/>
        </pc:sldMkLst>
      </pc:sldChg>
      <pc:sldChg chg="add del">
        <pc:chgData name="Michael A Fudge Jr" userId="133895e8-240b-4811-850e-9cf94297d089" providerId="ADAL" clId="{934C926F-81D2-49EB-AC44-C325872A3681}" dt="2022-01-19T17:35:24.260" v="2662" actId="47"/>
        <pc:sldMkLst>
          <pc:docMk/>
          <pc:sldMk cId="3517068806" sldId="748"/>
        </pc:sldMkLst>
      </pc:sldChg>
      <pc:sldChg chg="modSp add del mod">
        <pc:chgData name="Michael A Fudge Jr" userId="133895e8-240b-4811-850e-9cf94297d089" providerId="ADAL" clId="{934C926F-81D2-49EB-AC44-C325872A3681}" dt="2022-01-19T17:35:24.260" v="2662" actId="47"/>
        <pc:sldMkLst>
          <pc:docMk/>
          <pc:sldMk cId="736334351" sldId="749"/>
        </pc:sldMkLst>
        <pc:spChg chg="mod">
          <ac:chgData name="Michael A Fudge Jr" userId="133895e8-240b-4811-850e-9cf94297d089" providerId="ADAL" clId="{934C926F-81D2-49EB-AC44-C325872A3681}" dt="2022-01-19T16:26:25.133" v="39" actId="27636"/>
          <ac:spMkLst>
            <pc:docMk/>
            <pc:sldMk cId="736334351" sldId="749"/>
            <ac:spMk id="3" creationId="{40D07056-BD55-4543-A7FB-6F87ED31169D}"/>
          </ac:spMkLst>
        </pc:spChg>
      </pc:sldChg>
      <pc:sldChg chg="add del">
        <pc:chgData name="Michael A Fudge Jr" userId="133895e8-240b-4811-850e-9cf94297d089" providerId="ADAL" clId="{934C926F-81D2-49EB-AC44-C325872A3681}" dt="2022-01-19T17:35:24.260" v="2662" actId="47"/>
        <pc:sldMkLst>
          <pc:docMk/>
          <pc:sldMk cId="4213187028" sldId="750"/>
        </pc:sldMkLst>
      </pc:sldChg>
      <pc:sldChg chg="add del">
        <pc:chgData name="Michael A Fudge Jr" userId="133895e8-240b-4811-850e-9cf94297d089" providerId="ADAL" clId="{934C926F-81D2-49EB-AC44-C325872A3681}" dt="2022-01-19T17:35:24.260" v="2662" actId="47"/>
        <pc:sldMkLst>
          <pc:docMk/>
          <pc:sldMk cId="1254874489" sldId="751"/>
        </pc:sldMkLst>
      </pc:sldChg>
      <pc:sldChg chg="add del">
        <pc:chgData name="Michael A Fudge Jr" userId="133895e8-240b-4811-850e-9cf94297d089" providerId="ADAL" clId="{934C926F-81D2-49EB-AC44-C325872A3681}" dt="2022-01-19T17:35:24.260" v="2662" actId="47"/>
        <pc:sldMkLst>
          <pc:docMk/>
          <pc:sldMk cId="4207531701" sldId="752"/>
        </pc:sldMkLst>
      </pc:sldChg>
      <pc:sldChg chg="add del">
        <pc:chgData name="Michael A Fudge Jr" userId="133895e8-240b-4811-850e-9cf94297d089" providerId="ADAL" clId="{934C926F-81D2-49EB-AC44-C325872A3681}" dt="2022-01-19T17:35:24.260" v="2662" actId="47"/>
        <pc:sldMkLst>
          <pc:docMk/>
          <pc:sldMk cId="794828893" sldId="753"/>
        </pc:sldMkLst>
      </pc:sldChg>
      <pc:sldChg chg="add del">
        <pc:chgData name="Michael A Fudge Jr" userId="133895e8-240b-4811-850e-9cf94297d089" providerId="ADAL" clId="{934C926F-81D2-49EB-AC44-C325872A3681}" dt="2022-01-19T17:35:24.260" v="2662" actId="47"/>
        <pc:sldMkLst>
          <pc:docMk/>
          <pc:sldMk cId="1093237093" sldId="754"/>
        </pc:sldMkLst>
      </pc:sldChg>
      <pc:sldChg chg="add del">
        <pc:chgData name="Michael A Fudge Jr" userId="133895e8-240b-4811-850e-9cf94297d089" providerId="ADAL" clId="{934C926F-81D2-49EB-AC44-C325872A3681}" dt="2022-01-19T17:35:24.260" v="2662" actId="47"/>
        <pc:sldMkLst>
          <pc:docMk/>
          <pc:sldMk cId="1361448794" sldId="755"/>
        </pc:sldMkLst>
      </pc:sldChg>
      <pc:sldChg chg="add del">
        <pc:chgData name="Michael A Fudge Jr" userId="133895e8-240b-4811-850e-9cf94297d089" providerId="ADAL" clId="{934C926F-81D2-49EB-AC44-C325872A3681}" dt="2022-01-19T17:35:24.260" v="2662" actId="47"/>
        <pc:sldMkLst>
          <pc:docMk/>
          <pc:sldMk cId="1796492893" sldId="756"/>
        </pc:sldMkLst>
      </pc:sldChg>
      <pc:sldChg chg="add del">
        <pc:chgData name="Michael A Fudge Jr" userId="133895e8-240b-4811-850e-9cf94297d089" providerId="ADAL" clId="{934C926F-81D2-49EB-AC44-C325872A3681}" dt="2022-01-19T17:35:24.260" v="2662" actId="47"/>
        <pc:sldMkLst>
          <pc:docMk/>
          <pc:sldMk cId="737669087" sldId="757"/>
        </pc:sldMkLst>
      </pc:sldChg>
      <pc:sldChg chg="add del">
        <pc:chgData name="Michael A Fudge Jr" userId="133895e8-240b-4811-850e-9cf94297d089" providerId="ADAL" clId="{934C926F-81D2-49EB-AC44-C325872A3681}" dt="2022-01-19T17:35:24.260" v="2662" actId="47"/>
        <pc:sldMkLst>
          <pc:docMk/>
          <pc:sldMk cId="112443190" sldId="758"/>
        </pc:sldMkLst>
      </pc:sldChg>
      <pc:sldChg chg="add del">
        <pc:chgData name="Michael A Fudge Jr" userId="133895e8-240b-4811-850e-9cf94297d089" providerId="ADAL" clId="{934C926F-81D2-49EB-AC44-C325872A3681}" dt="2022-01-19T17:35:24.260" v="2662" actId="47"/>
        <pc:sldMkLst>
          <pc:docMk/>
          <pc:sldMk cId="3259376271" sldId="759"/>
        </pc:sldMkLst>
      </pc:sldChg>
      <pc:sldChg chg="add del">
        <pc:chgData name="Michael A Fudge Jr" userId="133895e8-240b-4811-850e-9cf94297d089" providerId="ADAL" clId="{934C926F-81D2-49EB-AC44-C325872A3681}" dt="2022-01-19T17:35:24.260" v="2662" actId="47"/>
        <pc:sldMkLst>
          <pc:docMk/>
          <pc:sldMk cId="2362698891" sldId="760"/>
        </pc:sldMkLst>
      </pc:sldChg>
      <pc:sldChg chg="add del">
        <pc:chgData name="Michael A Fudge Jr" userId="133895e8-240b-4811-850e-9cf94297d089" providerId="ADAL" clId="{934C926F-81D2-49EB-AC44-C325872A3681}" dt="2022-01-19T17:35:24.260" v="2662" actId="47"/>
        <pc:sldMkLst>
          <pc:docMk/>
          <pc:sldMk cId="4153410093" sldId="761"/>
        </pc:sldMkLst>
      </pc:sldChg>
      <pc:sldChg chg="add del">
        <pc:chgData name="Michael A Fudge Jr" userId="133895e8-240b-4811-850e-9cf94297d089" providerId="ADAL" clId="{934C926F-81D2-49EB-AC44-C325872A3681}" dt="2022-01-19T17:35:24.260" v="2662" actId="47"/>
        <pc:sldMkLst>
          <pc:docMk/>
          <pc:sldMk cId="1562022648" sldId="762"/>
        </pc:sldMkLst>
      </pc:sldChg>
      <pc:sldChg chg="add del">
        <pc:chgData name="Michael A Fudge Jr" userId="133895e8-240b-4811-850e-9cf94297d089" providerId="ADAL" clId="{934C926F-81D2-49EB-AC44-C325872A3681}" dt="2022-01-19T17:35:24.260" v="2662" actId="47"/>
        <pc:sldMkLst>
          <pc:docMk/>
          <pc:sldMk cId="1693707082" sldId="763"/>
        </pc:sldMkLst>
      </pc:sldChg>
      <pc:sldChg chg="modSp add del mod">
        <pc:chgData name="Michael A Fudge Jr" userId="133895e8-240b-4811-850e-9cf94297d089" providerId="ADAL" clId="{934C926F-81D2-49EB-AC44-C325872A3681}" dt="2022-01-19T17:35:24.260" v="2662" actId="47"/>
        <pc:sldMkLst>
          <pc:docMk/>
          <pc:sldMk cId="1831188429" sldId="764"/>
        </pc:sldMkLst>
        <pc:spChg chg="mod">
          <ac:chgData name="Michael A Fudge Jr" userId="133895e8-240b-4811-850e-9cf94297d089" providerId="ADAL" clId="{934C926F-81D2-49EB-AC44-C325872A3681}" dt="2022-01-19T16:26:25.144" v="40" actId="27636"/>
          <ac:spMkLst>
            <pc:docMk/>
            <pc:sldMk cId="1831188429" sldId="764"/>
            <ac:spMk id="16" creationId="{9397BAC5-C85E-4387-92FC-AADA8194FEE6}"/>
          </ac:spMkLst>
        </pc:spChg>
      </pc:sldChg>
      <pc:sldChg chg="modSp add del mod">
        <pc:chgData name="Michael A Fudge Jr" userId="133895e8-240b-4811-850e-9cf94297d089" providerId="ADAL" clId="{934C926F-81D2-49EB-AC44-C325872A3681}" dt="2022-01-19T17:35:24.260" v="2662" actId="47"/>
        <pc:sldMkLst>
          <pc:docMk/>
          <pc:sldMk cId="852816239" sldId="765"/>
        </pc:sldMkLst>
        <pc:spChg chg="mod">
          <ac:chgData name="Michael A Fudge Jr" userId="133895e8-240b-4811-850e-9cf94297d089" providerId="ADAL" clId="{934C926F-81D2-49EB-AC44-C325872A3681}" dt="2022-01-19T16:26:25.152" v="41" actId="27636"/>
          <ac:spMkLst>
            <pc:docMk/>
            <pc:sldMk cId="852816239" sldId="765"/>
            <ac:spMk id="16" creationId="{9397BAC5-C85E-4387-92FC-AADA8194FEE6}"/>
          </ac:spMkLst>
        </pc:spChg>
      </pc:sldChg>
      <pc:sldChg chg="modSp add del mod">
        <pc:chgData name="Michael A Fudge Jr" userId="133895e8-240b-4811-850e-9cf94297d089" providerId="ADAL" clId="{934C926F-81D2-49EB-AC44-C325872A3681}" dt="2022-01-19T17:35:24.260" v="2662" actId="47"/>
        <pc:sldMkLst>
          <pc:docMk/>
          <pc:sldMk cId="2276886548" sldId="766"/>
        </pc:sldMkLst>
        <pc:spChg chg="mod">
          <ac:chgData name="Michael A Fudge Jr" userId="133895e8-240b-4811-850e-9cf94297d089" providerId="ADAL" clId="{934C926F-81D2-49EB-AC44-C325872A3681}" dt="2022-01-19T16:26:25.160" v="42" actId="27636"/>
          <ac:spMkLst>
            <pc:docMk/>
            <pc:sldMk cId="2276886548" sldId="766"/>
            <ac:spMk id="3" creationId="{DC7F407F-763D-4B87-8FB6-CEB801321076}"/>
          </ac:spMkLst>
        </pc:spChg>
      </pc:sldChg>
      <pc:sldChg chg="add del">
        <pc:chgData name="Michael A Fudge Jr" userId="133895e8-240b-4811-850e-9cf94297d089" providerId="ADAL" clId="{934C926F-81D2-49EB-AC44-C325872A3681}" dt="2022-01-19T17:35:24.260" v="2662" actId="47"/>
        <pc:sldMkLst>
          <pc:docMk/>
          <pc:sldMk cId="2660030322" sldId="767"/>
        </pc:sldMkLst>
      </pc:sldChg>
      <pc:sldChg chg="add del">
        <pc:chgData name="Michael A Fudge Jr" userId="133895e8-240b-4811-850e-9cf94297d089" providerId="ADAL" clId="{934C926F-81D2-49EB-AC44-C325872A3681}" dt="2022-01-19T17:35:24.260" v="2662" actId="47"/>
        <pc:sldMkLst>
          <pc:docMk/>
          <pc:sldMk cId="44844882" sldId="768"/>
        </pc:sldMkLst>
      </pc:sldChg>
      <pc:sldChg chg="add del">
        <pc:chgData name="Michael A Fudge Jr" userId="133895e8-240b-4811-850e-9cf94297d089" providerId="ADAL" clId="{934C926F-81D2-49EB-AC44-C325872A3681}" dt="2022-01-19T17:35:24.260" v="2662" actId="47"/>
        <pc:sldMkLst>
          <pc:docMk/>
          <pc:sldMk cId="2140817482" sldId="769"/>
        </pc:sldMkLst>
      </pc:sldChg>
      <pc:sldChg chg="add del">
        <pc:chgData name="Michael A Fudge Jr" userId="133895e8-240b-4811-850e-9cf94297d089" providerId="ADAL" clId="{934C926F-81D2-49EB-AC44-C325872A3681}" dt="2022-01-19T17:35:24.260" v="2662" actId="47"/>
        <pc:sldMkLst>
          <pc:docMk/>
          <pc:sldMk cId="3184096017" sldId="770"/>
        </pc:sldMkLst>
      </pc:sldChg>
      <pc:sldChg chg="add del">
        <pc:chgData name="Michael A Fudge Jr" userId="133895e8-240b-4811-850e-9cf94297d089" providerId="ADAL" clId="{934C926F-81D2-49EB-AC44-C325872A3681}" dt="2022-01-19T16:50:40.476" v="128" actId="47"/>
        <pc:sldMkLst>
          <pc:docMk/>
          <pc:sldMk cId="1589474403" sldId="771"/>
        </pc:sldMkLst>
      </pc:sldChg>
      <pc:sldChg chg="add del">
        <pc:chgData name="Michael A Fudge Jr" userId="133895e8-240b-4811-850e-9cf94297d089" providerId="ADAL" clId="{934C926F-81D2-49EB-AC44-C325872A3681}" dt="2022-01-19T16:50:40.476" v="128" actId="47"/>
        <pc:sldMkLst>
          <pc:docMk/>
          <pc:sldMk cId="1252933932" sldId="772"/>
        </pc:sldMkLst>
      </pc:sldChg>
      <pc:sldChg chg="add del">
        <pc:chgData name="Michael A Fudge Jr" userId="133895e8-240b-4811-850e-9cf94297d089" providerId="ADAL" clId="{934C926F-81D2-49EB-AC44-C325872A3681}" dt="2022-01-19T16:50:40.476" v="128" actId="47"/>
        <pc:sldMkLst>
          <pc:docMk/>
          <pc:sldMk cId="1060919485" sldId="773"/>
        </pc:sldMkLst>
      </pc:sldChg>
      <pc:sldChg chg="add del">
        <pc:chgData name="Michael A Fudge Jr" userId="133895e8-240b-4811-850e-9cf94297d089" providerId="ADAL" clId="{934C926F-81D2-49EB-AC44-C325872A3681}" dt="2022-01-19T16:50:40.476" v="128" actId="47"/>
        <pc:sldMkLst>
          <pc:docMk/>
          <pc:sldMk cId="3527287774" sldId="774"/>
        </pc:sldMkLst>
      </pc:sldChg>
      <pc:sldChg chg="modSp add del mod">
        <pc:chgData name="Michael A Fudge Jr" userId="133895e8-240b-4811-850e-9cf94297d089" providerId="ADAL" clId="{934C926F-81D2-49EB-AC44-C325872A3681}" dt="2022-01-19T16:50:40.476" v="128" actId="47"/>
        <pc:sldMkLst>
          <pc:docMk/>
          <pc:sldMk cId="3664985927" sldId="775"/>
        </pc:sldMkLst>
        <pc:spChg chg="mod">
          <ac:chgData name="Michael A Fudge Jr" userId="133895e8-240b-4811-850e-9cf94297d089" providerId="ADAL" clId="{934C926F-81D2-49EB-AC44-C325872A3681}" dt="2022-01-19T16:49:53.200" v="104" actId="27636"/>
          <ac:spMkLst>
            <pc:docMk/>
            <pc:sldMk cId="3664985927" sldId="775"/>
            <ac:spMk id="6" creationId="{40E2EE3E-FFE0-4FCA-89E3-CD489DD142FB}"/>
          </ac:spMkLst>
        </pc:spChg>
        <pc:spChg chg="mod">
          <ac:chgData name="Michael A Fudge Jr" userId="133895e8-240b-4811-850e-9cf94297d089" providerId="ADAL" clId="{934C926F-81D2-49EB-AC44-C325872A3681}" dt="2022-01-19T16:49:53.201" v="105" actId="27636"/>
          <ac:spMkLst>
            <pc:docMk/>
            <pc:sldMk cId="3664985927" sldId="775"/>
            <ac:spMk id="8" creationId="{19DB13B6-8C50-4DFD-9F0A-DD2F7533E653}"/>
          </ac:spMkLst>
        </pc:spChg>
      </pc:sldChg>
      <pc:sldChg chg="modSp add del mod">
        <pc:chgData name="Michael A Fudge Jr" userId="133895e8-240b-4811-850e-9cf94297d089" providerId="ADAL" clId="{934C926F-81D2-49EB-AC44-C325872A3681}" dt="2022-01-19T16:50:40.476" v="128" actId="47"/>
        <pc:sldMkLst>
          <pc:docMk/>
          <pc:sldMk cId="3078839648" sldId="776"/>
        </pc:sldMkLst>
        <pc:spChg chg="mod">
          <ac:chgData name="Michael A Fudge Jr" userId="133895e8-240b-4811-850e-9cf94297d089" providerId="ADAL" clId="{934C926F-81D2-49EB-AC44-C325872A3681}" dt="2022-01-19T16:49:53.216" v="106" actId="27636"/>
          <ac:spMkLst>
            <pc:docMk/>
            <pc:sldMk cId="3078839648" sldId="776"/>
            <ac:spMk id="8" creationId="{2543F38F-15E6-4636-AE12-3B25FA9A656C}"/>
          </ac:spMkLst>
        </pc:spChg>
      </pc:sldChg>
      <pc:sldChg chg="add del">
        <pc:chgData name="Michael A Fudge Jr" userId="133895e8-240b-4811-850e-9cf94297d089" providerId="ADAL" clId="{934C926F-81D2-49EB-AC44-C325872A3681}" dt="2022-01-19T16:50:40.476" v="128" actId="47"/>
        <pc:sldMkLst>
          <pc:docMk/>
          <pc:sldMk cId="2659907347" sldId="777"/>
        </pc:sldMkLst>
      </pc:sldChg>
      <pc:sldChg chg="add del">
        <pc:chgData name="Michael A Fudge Jr" userId="133895e8-240b-4811-850e-9cf94297d089" providerId="ADAL" clId="{934C926F-81D2-49EB-AC44-C325872A3681}" dt="2022-01-19T16:50:40.476" v="128" actId="47"/>
        <pc:sldMkLst>
          <pc:docMk/>
          <pc:sldMk cId="2260309027" sldId="778"/>
        </pc:sldMkLst>
      </pc:sldChg>
      <pc:sldChg chg="modSp add mod chgLayout">
        <pc:chgData name="Michael A Fudge Jr" userId="133895e8-240b-4811-850e-9cf94297d089" providerId="ADAL" clId="{934C926F-81D2-49EB-AC44-C325872A3681}" dt="2022-01-19T16:56:38.968" v="332"/>
        <pc:sldMkLst>
          <pc:docMk/>
          <pc:sldMk cId="3726212612" sldId="779"/>
        </pc:sldMkLst>
        <pc:spChg chg="mod ord">
          <ac:chgData name="Michael A Fudge Jr" userId="133895e8-240b-4811-850e-9cf94297d089" providerId="ADAL" clId="{934C926F-81D2-49EB-AC44-C325872A3681}" dt="2022-01-19T16:56:34.286" v="331" actId="20577"/>
          <ac:spMkLst>
            <pc:docMk/>
            <pc:sldMk cId="3726212612" sldId="779"/>
            <ac:spMk id="7" creationId="{4D9DCC7D-B7BB-4C7F-BFDC-1430255F6F85}"/>
          </ac:spMkLst>
        </pc:spChg>
        <pc:spChg chg="mod ord">
          <ac:chgData name="Michael A Fudge Jr" userId="133895e8-240b-4811-850e-9cf94297d089" providerId="ADAL" clId="{934C926F-81D2-49EB-AC44-C325872A3681}" dt="2022-01-19T16:56:38.968" v="332"/>
          <ac:spMkLst>
            <pc:docMk/>
            <pc:sldMk cId="3726212612" sldId="779"/>
            <ac:spMk id="8" creationId="{2543F38F-15E6-4636-AE12-3B25FA9A656C}"/>
          </ac:spMkLst>
        </pc:spChg>
      </pc:sldChg>
      <pc:sldChg chg="add setBg">
        <pc:chgData name="Michael A Fudge Jr" userId="133895e8-240b-4811-850e-9cf94297d089" providerId="ADAL" clId="{934C926F-81D2-49EB-AC44-C325872A3681}" dt="2022-01-19T16:49:53.127" v="102"/>
        <pc:sldMkLst>
          <pc:docMk/>
          <pc:sldMk cId="3369168432" sldId="780"/>
        </pc:sldMkLst>
      </pc:sldChg>
      <pc:sldChg chg="modSp add mod">
        <pc:chgData name="Michael A Fudge Jr" userId="133895e8-240b-4811-850e-9cf94297d089" providerId="ADAL" clId="{934C926F-81D2-49EB-AC44-C325872A3681}" dt="2022-01-19T16:54:10.722" v="144" actId="14100"/>
        <pc:sldMkLst>
          <pc:docMk/>
          <pc:sldMk cId="2142218630" sldId="781"/>
        </pc:sldMkLst>
        <pc:spChg chg="mod">
          <ac:chgData name="Michael A Fudge Jr" userId="133895e8-240b-4811-850e-9cf94297d089" providerId="ADAL" clId="{934C926F-81D2-49EB-AC44-C325872A3681}" dt="2022-01-19T16:54:10.722" v="144" actId="14100"/>
          <ac:spMkLst>
            <pc:docMk/>
            <pc:sldMk cId="2142218630" sldId="781"/>
            <ac:spMk id="2" creationId="{B504819C-1899-400D-83E0-B91CF32901C0}"/>
          </ac:spMkLst>
        </pc:spChg>
      </pc:sldChg>
      <pc:sldChg chg="modSp add mod">
        <pc:chgData name="Michael A Fudge Jr" userId="133895e8-240b-4811-850e-9cf94297d089" providerId="ADAL" clId="{934C926F-81D2-49EB-AC44-C325872A3681}" dt="2022-01-19T16:57:46.900" v="360" actId="20577"/>
        <pc:sldMkLst>
          <pc:docMk/>
          <pc:sldMk cId="66968585" sldId="782"/>
        </pc:sldMkLst>
        <pc:spChg chg="mod">
          <ac:chgData name="Michael A Fudge Jr" userId="133895e8-240b-4811-850e-9cf94297d089" providerId="ADAL" clId="{934C926F-81D2-49EB-AC44-C325872A3681}" dt="2022-01-19T16:57:20.990" v="352" actId="14100"/>
          <ac:spMkLst>
            <pc:docMk/>
            <pc:sldMk cId="66968585" sldId="782"/>
            <ac:spMk id="6" creationId="{A79F9BA8-2D9A-4A0E-80B9-A6554E859959}"/>
          </ac:spMkLst>
        </pc:spChg>
        <pc:spChg chg="mod">
          <ac:chgData name="Michael A Fudge Jr" userId="133895e8-240b-4811-850e-9cf94297d089" providerId="ADAL" clId="{934C926F-81D2-49EB-AC44-C325872A3681}" dt="2022-01-19T16:57:46.900" v="360" actId="20577"/>
          <ac:spMkLst>
            <pc:docMk/>
            <pc:sldMk cId="66968585" sldId="782"/>
            <ac:spMk id="8" creationId="{1141CB2B-1177-4A52-80DF-F0D4B4E76E55}"/>
          </ac:spMkLst>
        </pc:spChg>
      </pc:sldChg>
      <pc:sldChg chg="add modNotesTx">
        <pc:chgData name="Michael A Fudge Jr" userId="133895e8-240b-4811-850e-9cf94297d089" providerId="ADAL" clId="{934C926F-81D2-49EB-AC44-C325872A3681}" dt="2022-01-19T16:55:48.523" v="306" actId="20577"/>
        <pc:sldMkLst>
          <pc:docMk/>
          <pc:sldMk cId="3386174418" sldId="783"/>
        </pc:sldMkLst>
      </pc:sldChg>
      <pc:sldChg chg="add">
        <pc:chgData name="Michael A Fudge Jr" userId="133895e8-240b-4811-850e-9cf94297d089" providerId="ADAL" clId="{934C926F-81D2-49EB-AC44-C325872A3681}" dt="2022-01-19T16:49:53.127" v="102"/>
        <pc:sldMkLst>
          <pc:docMk/>
          <pc:sldMk cId="2053162055" sldId="784"/>
        </pc:sldMkLst>
      </pc:sldChg>
      <pc:sldChg chg="modSp add mod">
        <pc:chgData name="Michael A Fudge Jr" userId="133895e8-240b-4811-850e-9cf94297d089" providerId="ADAL" clId="{934C926F-81D2-49EB-AC44-C325872A3681}" dt="2022-01-19T17:02:27.034" v="632" actId="404"/>
        <pc:sldMkLst>
          <pc:docMk/>
          <pc:sldMk cId="2983033482" sldId="785"/>
        </pc:sldMkLst>
        <pc:spChg chg="mod">
          <ac:chgData name="Michael A Fudge Jr" userId="133895e8-240b-4811-850e-9cf94297d089" providerId="ADAL" clId="{934C926F-81D2-49EB-AC44-C325872A3681}" dt="2022-01-19T17:02:27.034" v="632" actId="404"/>
          <ac:spMkLst>
            <pc:docMk/>
            <pc:sldMk cId="2983033482" sldId="785"/>
            <ac:spMk id="3" creationId="{57FB2EC5-CF4B-48BF-A2C0-8B303663624F}"/>
          </ac:spMkLst>
        </pc:spChg>
      </pc:sldChg>
      <pc:sldChg chg="add modNotesTx">
        <pc:chgData name="Michael A Fudge Jr" userId="133895e8-240b-4811-850e-9cf94297d089" providerId="ADAL" clId="{934C926F-81D2-49EB-AC44-C325872A3681}" dt="2022-01-19T16:58:35.935" v="400" actId="20577"/>
        <pc:sldMkLst>
          <pc:docMk/>
          <pc:sldMk cId="3107723330" sldId="786"/>
        </pc:sldMkLst>
      </pc:sldChg>
      <pc:sldChg chg="addSp delSp modSp add mod modClrScheme chgLayout">
        <pc:chgData name="Michael A Fudge Jr" userId="133895e8-240b-4811-850e-9cf94297d089" providerId="ADAL" clId="{934C926F-81D2-49EB-AC44-C325872A3681}" dt="2022-01-19T16:59:11.479" v="403" actId="207"/>
        <pc:sldMkLst>
          <pc:docMk/>
          <pc:sldMk cId="3082118817" sldId="787"/>
        </pc:sldMkLst>
        <pc:spChg chg="add mod ord">
          <ac:chgData name="Michael A Fudge Jr" userId="133895e8-240b-4811-850e-9cf94297d089" providerId="ADAL" clId="{934C926F-81D2-49EB-AC44-C325872A3681}" dt="2022-01-19T16:59:03.385" v="401" actId="700"/>
          <ac:spMkLst>
            <pc:docMk/>
            <pc:sldMk cId="3082118817" sldId="787"/>
            <ac:spMk id="2" creationId="{54353C32-31BE-4CD8-A52B-0A00023DFC29}"/>
          </ac:spMkLst>
        </pc:spChg>
        <pc:spChg chg="mod ord">
          <ac:chgData name="Michael A Fudge Jr" userId="133895e8-240b-4811-850e-9cf94297d089" providerId="ADAL" clId="{934C926F-81D2-49EB-AC44-C325872A3681}" dt="2022-01-19T16:59:03.385" v="401" actId="700"/>
          <ac:spMkLst>
            <pc:docMk/>
            <pc:sldMk cId="3082118817" sldId="787"/>
            <ac:spMk id="4" creationId="{088A3879-2F61-47EC-A539-37E8B22652EE}"/>
          </ac:spMkLst>
        </pc:spChg>
        <pc:spChg chg="del mod ord">
          <ac:chgData name="Michael A Fudge Jr" userId="133895e8-240b-4811-850e-9cf94297d089" providerId="ADAL" clId="{934C926F-81D2-49EB-AC44-C325872A3681}" dt="2022-01-19T16:59:03.385" v="401" actId="700"/>
          <ac:spMkLst>
            <pc:docMk/>
            <pc:sldMk cId="3082118817" sldId="787"/>
            <ac:spMk id="5" creationId="{4CCB12ED-40C9-4FB6-B2DE-6612342AD31E}"/>
          </ac:spMkLst>
        </pc:spChg>
        <pc:picChg chg="mod">
          <ac:chgData name="Michael A Fudge Jr" userId="133895e8-240b-4811-850e-9cf94297d089" providerId="ADAL" clId="{934C926F-81D2-49EB-AC44-C325872A3681}" dt="2022-01-19T16:59:11.479" v="403" actId="207"/>
          <ac:picMkLst>
            <pc:docMk/>
            <pc:sldMk cId="3082118817" sldId="787"/>
            <ac:picMk id="7" creationId="{4C33760A-58C4-44E6-ACEB-093A8B39E823}"/>
          </ac:picMkLst>
        </pc:picChg>
      </pc:sldChg>
      <pc:sldChg chg="modSp add mod">
        <pc:chgData name="Michael A Fudge Jr" userId="133895e8-240b-4811-850e-9cf94297d089" providerId="ADAL" clId="{934C926F-81D2-49EB-AC44-C325872A3681}" dt="2022-01-19T16:49:53.231" v="107" actId="27636"/>
        <pc:sldMkLst>
          <pc:docMk/>
          <pc:sldMk cId="3644089675" sldId="788"/>
        </pc:sldMkLst>
        <pc:spChg chg="mod">
          <ac:chgData name="Michael A Fudge Jr" userId="133895e8-240b-4811-850e-9cf94297d089" providerId="ADAL" clId="{934C926F-81D2-49EB-AC44-C325872A3681}" dt="2022-01-19T16:49:53.231" v="107" actId="27636"/>
          <ac:spMkLst>
            <pc:docMk/>
            <pc:sldMk cId="3644089675" sldId="788"/>
            <ac:spMk id="5" creationId="{78A67C36-800C-456E-B4F3-AEE7894A6FE4}"/>
          </ac:spMkLst>
        </pc:spChg>
      </pc:sldChg>
      <pc:sldChg chg="modSp add mod">
        <pc:chgData name="Michael A Fudge Jr" userId="133895e8-240b-4811-850e-9cf94297d089" providerId="ADAL" clId="{934C926F-81D2-49EB-AC44-C325872A3681}" dt="2022-01-19T17:03:50.625" v="636" actId="122"/>
        <pc:sldMkLst>
          <pc:docMk/>
          <pc:sldMk cId="1615573689" sldId="789"/>
        </pc:sldMkLst>
        <pc:spChg chg="mod">
          <ac:chgData name="Michael A Fudge Jr" userId="133895e8-240b-4811-850e-9cf94297d089" providerId="ADAL" clId="{934C926F-81D2-49EB-AC44-C325872A3681}" dt="2022-01-19T17:03:31.807" v="635" actId="207"/>
          <ac:spMkLst>
            <pc:docMk/>
            <pc:sldMk cId="1615573689" sldId="789"/>
            <ac:spMk id="11" creationId="{4733FFCC-A783-40A4-A500-5511FA0373A2}"/>
          </ac:spMkLst>
        </pc:spChg>
        <pc:spChg chg="mod">
          <ac:chgData name="Michael A Fudge Jr" userId="133895e8-240b-4811-850e-9cf94297d089" providerId="ADAL" clId="{934C926F-81D2-49EB-AC44-C325872A3681}" dt="2022-01-19T17:03:50.625" v="636" actId="122"/>
          <ac:spMkLst>
            <pc:docMk/>
            <pc:sldMk cId="1615573689" sldId="789"/>
            <ac:spMk id="13" creationId="{2A206BAB-A2F4-4071-A15B-C6697AD19972}"/>
          </ac:spMkLst>
        </pc:spChg>
      </pc:sldChg>
      <pc:sldChg chg="modSp add mod modClrScheme chgLayout">
        <pc:chgData name="Michael A Fudge Jr" userId="133895e8-240b-4811-850e-9cf94297d089" providerId="ADAL" clId="{934C926F-81D2-49EB-AC44-C325872A3681}" dt="2022-01-19T17:04:02.446" v="639" actId="113"/>
        <pc:sldMkLst>
          <pc:docMk/>
          <pc:sldMk cId="651299697" sldId="790"/>
        </pc:sldMkLst>
        <pc:spChg chg="mod ord">
          <ac:chgData name="Michael A Fudge Jr" userId="133895e8-240b-4811-850e-9cf94297d089" providerId="ADAL" clId="{934C926F-81D2-49EB-AC44-C325872A3681}" dt="2022-01-19T17:04:02.446" v="639" actId="113"/>
          <ac:spMkLst>
            <pc:docMk/>
            <pc:sldMk cId="651299697" sldId="790"/>
            <ac:spMk id="5" creationId="{73438765-6517-4F2A-BA6F-917D8D31750A}"/>
          </ac:spMkLst>
        </pc:spChg>
        <pc:spChg chg="mod ord">
          <ac:chgData name="Michael A Fudge Jr" userId="133895e8-240b-4811-850e-9cf94297d089" providerId="ADAL" clId="{934C926F-81D2-49EB-AC44-C325872A3681}" dt="2022-01-19T17:03:58.202" v="638" actId="27636"/>
          <ac:spMkLst>
            <pc:docMk/>
            <pc:sldMk cId="651299697" sldId="790"/>
            <ac:spMk id="6" creationId="{40E34685-D41D-4001-99A0-751F6E7EB2B4}"/>
          </ac:spMkLst>
        </pc:spChg>
      </pc:sldChg>
      <pc:sldChg chg="addSp delSp modSp add mod modClrScheme chgLayout">
        <pc:chgData name="Michael A Fudge Jr" userId="133895e8-240b-4811-850e-9cf94297d089" providerId="ADAL" clId="{934C926F-81D2-49EB-AC44-C325872A3681}" dt="2022-01-19T17:07:57.684" v="652" actId="12100"/>
        <pc:sldMkLst>
          <pc:docMk/>
          <pc:sldMk cId="1007562125" sldId="791"/>
        </pc:sldMkLst>
        <pc:spChg chg="mod ord">
          <ac:chgData name="Michael A Fudge Jr" userId="133895e8-240b-4811-850e-9cf94297d089" providerId="ADAL" clId="{934C926F-81D2-49EB-AC44-C325872A3681}" dt="2022-01-19T17:04:16.847" v="640" actId="700"/>
          <ac:spMkLst>
            <pc:docMk/>
            <pc:sldMk cId="1007562125" sldId="791"/>
            <ac:spMk id="4" creationId="{D1A327AD-4230-40CB-83A3-A7045972A36D}"/>
          </ac:spMkLst>
        </pc:spChg>
        <pc:spChg chg="del mod ord">
          <ac:chgData name="Michael A Fudge Jr" userId="133895e8-240b-4811-850e-9cf94297d089" providerId="ADAL" clId="{934C926F-81D2-49EB-AC44-C325872A3681}" dt="2022-01-19T17:04:55.220" v="642" actId="12084"/>
          <ac:spMkLst>
            <pc:docMk/>
            <pc:sldMk cId="1007562125" sldId="791"/>
            <ac:spMk id="5" creationId="{78DDA7BC-E4E0-4E6F-9D9D-7234E1EB778C}"/>
          </ac:spMkLst>
        </pc:spChg>
        <pc:graphicFrameChg chg="add mod">
          <ac:chgData name="Michael A Fudge Jr" userId="133895e8-240b-4811-850e-9cf94297d089" providerId="ADAL" clId="{934C926F-81D2-49EB-AC44-C325872A3681}" dt="2022-01-19T17:07:57.684" v="652" actId="12100"/>
          <ac:graphicFrameMkLst>
            <pc:docMk/>
            <pc:sldMk cId="1007562125" sldId="791"/>
            <ac:graphicFrameMk id="2" creationId="{2273F223-7EA7-4B58-A00E-00B1DC7B9281}"/>
          </ac:graphicFrameMkLst>
        </pc:graphicFrameChg>
      </pc:sldChg>
      <pc:sldChg chg="modSp add mod modClrScheme chgLayout modNotesTx">
        <pc:chgData name="Michael A Fudge Jr" userId="133895e8-240b-4811-850e-9cf94297d089" providerId="ADAL" clId="{934C926F-81D2-49EB-AC44-C325872A3681}" dt="2022-01-19T17:18:32.837" v="1775" actId="20577"/>
        <pc:sldMkLst>
          <pc:docMk/>
          <pc:sldMk cId="1266708808" sldId="792"/>
        </pc:sldMkLst>
        <pc:spChg chg="mod ord">
          <ac:chgData name="Michael A Fudge Jr" userId="133895e8-240b-4811-850e-9cf94297d089" providerId="ADAL" clId="{934C926F-81D2-49EB-AC44-C325872A3681}" dt="2022-01-19T17:09:07.992" v="660" actId="700"/>
          <ac:spMkLst>
            <pc:docMk/>
            <pc:sldMk cId="1266708808" sldId="792"/>
            <ac:spMk id="4" creationId="{49BCEC80-F1EF-4069-8F52-6914748F2B20}"/>
          </ac:spMkLst>
        </pc:spChg>
        <pc:spChg chg="mod ord">
          <ac:chgData name="Michael A Fudge Jr" userId="133895e8-240b-4811-850e-9cf94297d089" providerId="ADAL" clId="{934C926F-81D2-49EB-AC44-C325872A3681}" dt="2022-01-19T17:11:33.975" v="999" actId="6549"/>
          <ac:spMkLst>
            <pc:docMk/>
            <pc:sldMk cId="1266708808" sldId="792"/>
            <ac:spMk id="5" creationId="{9C223EE6-1E91-4C86-A6EF-3912F9DA14B2}"/>
          </ac:spMkLst>
        </pc:spChg>
        <pc:picChg chg="mod">
          <ac:chgData name="Michael A Fudge Jr" userId="133895e8-240b-4811-850e-9cf94297d089" providerId="ADAL" clId="{934C926F-81D2-49EB-AC44-C325872A3681}" dt="2022-01-19T17:09:06.984" v="658" actId="1076"/>
          <ac:picMkLst>
            <pc:docMk/>
            <pc:sldMk cId="1266708808" sldId="792"/>
            <ac:picMk id="3074" creationId="{583A77CD-9616-46AA-A47C-A98FA0550BBA}"/>
          </ac:picMkLst>
        </pc:picChg>
      </pc:sldChg>
      <pc:sldChg chg="addSp delSp modSp add mod modClrScheme chgLayout">
        <pc:chgData name="Michael A Fudge Jr" userId="133895e8-240b-4811-850e-9cf94297d089" providerId="ADAL" clId="{934C926F-81D2-49EB-AC44-C325872A3681}" dt="2022-01-19T17:20:00.435" v="1791" actId="207"/>
        <pc:sldMkLst>
          <pc:docMk/>
          <pc:sldMk cId="2074373900" sldId="793"/>
        </pc:sldMkLst>
        <pc:spChg chg="add del mod ord">
          <ac:chgData name="Michael A Fudge Jr" userId="133895e8-240b-4811-850e-9cf94297d089" providerId="ADAL" clId="{934C926F-81D2-49EB-AC44-C325872A3681}" dt="2022-01-19T17:19:50.305" v="1788" actId="700"/>
          <ac:spMkLst>
            <pc:docMk/>
            <pc:sldMk cId="2074373900" sldId="793"/>
            <ac:spMk id="2" creationId="{96CD43ED-1A2C-489B-97E8-CDA7B3EEA82E}"/>
          </ac:spMkLst>
        </pc:spChg>
        <pc:spChg chg="add mod ord">
          <ac:chgData name="Michael A Fudge Jr" userId="133895e8-240b-4811-850e-9cf94297d089" providerId="ADAL" clId="{934C926F-81D2-49EB-AC44-C325872A3681}" dt="2022-01-19T17:19:54.965" v="1789" actId="700"/>
          <ac:spMkLst>
            <pc:docMk/>
            <pc:sldMk cId="2074373900" sldId="793"/>
            <ac:spMk id="3" creationId="{A04EC563-4557-42B1-A7DD-C389594474D1}"/>
          </ac:spMkLst>
        </pc:spChg>
        <pc:spChg chg="mod ord">
          <ac:chgData name="Michael A Fudge Jr" userId="133895e8-240b-4811-850e-9cf94297d089" providerId="ADAL" clId="{934C926F-81D2-49EB-AC44-C325872A3681}" dt="2022-01-19T17:19:54.965" v="1789" actId="700"/>
          <ac:spMkLst>
            <pc:docMk/>
            <pc:sldMk cId="2074373900" sldId="793"/>
            <ac:spMk id="4" creationId="{D644667A-7736-4BE7-9AF0-D724C89BA02C}"/>
          </ac:spMkLst>
        </pc:spChg>
        <pc:spChg chg="add del mod ord">
          <ac:chgData name="Michael A Fudge Jr" userId="133895e8-240b-4811-850e-9cf94297d089" providerId="ADAL" clId="{934C926F-81D2-49EB-AC44-C325872A3681}" dt="2022-01-19T17:19:54.965" v="1789" actId="700"/>
          <ac:spMkLst>
            <pc:docMk/>
            <pc:sldMk cId="2074373900" sldId="793"/>
            <ac:spMk id="5" creationId="{A0E7CF84-A900-44E0-940C-9B62FFB8BFEE}"/>
          </ac:spMkLst>
        </pc:spChg>
        <pc:picChg chg="mod">
          <ac:chgData name="Michael A Fudge Jr" userId="133895e8-240b-4811-850e-9cf94297d089" providerId="ADAL" clId="{934C926F-81D2-49EB-AC44-C325872A3681}" dt="2022-01-19T17:20:00.435" v="1791" actId="207"/>
          <ac:picMkLst>
            <pc:docMk/>
            <pc:sldMk cId="2074373900" sldId="793"/>
            <ac:picMk id="6" creationId="{84A53989-E4D3-4460-BC99-6DF66C59DDE3}"/>
          </ac:picMkLst>
        </pc:picChg>
      </pc:sldChg>
      <pc:sldChg chg="addSp delSp modSp add mod modClrScheme chgLayout">
        <pc:chgData name="Michael A Fudge Jr" userId="133895e8-240b-4811-850e-9cf94297d089" providerId="ADAL" clId="{934C926F-81D2-49EB-AC44-C325872A3681}" dt="2022-01-19T17:20:16.470" v="1793" actId="1076"/>
        <pc:sldMkLst>
          <pc:docMk/>
          <pc:sldMk cId="1541834170" sldId="794"/>
        </pc:sldMkLst>
        <pc:spChg chg="add del mod ord">
          <ac:chgData name="Michael A Fudge Jr" userId="133895e8-240b-4811-850e-9cf94297d089" providerId="ADAL" clId="{934C926F-81D2-49EB-AC44-C325872A3681}" dt="2022-01-19T17:19:50.305" v="1788" actId="700"/>
          <ac:spMkLst>
            <pc:docMk/>
            <pc:sldMk cId="1541834170" sldId="794"/>
            <ac:spMk id="2" creationId="{0AB3BE27-6BDF-45C7-8210-C1EF758D055E}"/>
          </ac:spMkLst>
        </pc:spChg>
        <pc:spChg chg="mod ord">
          <ac:chgData name="Michael A Fudge Jr" userId="133895e8-240b-4811-850e-9cf94297d089" providerId="ADAL" clId="{934C926F-81D2-49EB-AC44-C325872A3681}" dt="2022-01-19T17:20:11.445" v="1792" actId="700"/>
          <ac:spMkLst>
            <pc:docMk/>
            <pc:sldMk cId="1541834170" sldId="794"/>
            <ac:spMk id="4" creationId="{E4F13B0F-1FD2-4760-B6A1-24F7A8675CC5}"/>
          </ac:spMkLst>
        </pc:spChg>
        <pc:graphicFrameChg chg="mod ord">
          <ac:chgData name="Michael A Fudge Jr" userId="133895e8-240b-4811-850e-9cf94297d089" providerId="ADAL" clId="{934C926F-81D2-49EB-AC44-C325872A3681}" dt="2022-01-19T17:20:16.470" v="1793" actId="1076"/>
          <ac:graphicFrameMkLst>
            <pc:docMk/>
            <pc:sldMk cId="1541834170" sldId="794"/>
            <ac:graphicFrameMk id="6" creationId="{55E08DB3-BB39-4377-9225-ECAFBD1E6F07}"/>
          </ac:graphicFrameMkLst>
        </pc:graphicFrameChg>
      </pc:sldChg>
      <pc:sldChg chg="modSp add mod modClrScheme chgLayout">
        <pc:chgData name="Michael A Fudge Jr" userId="133895e8-240b-4811-850e-9cf94297d089" providerId="ADAL" clId="{934C926F-81D2-49EB-AC44-C325872A3681}" dt="2022-01-19T17:20:49.306" v="1831" actId="1076"/>
        <pc:sldMkLst>
          <pc:docMk/>
          <pc:sldMk cId="1056214196" sldId="795"/>
        </pc:sldMkLst>
        <pc:spChg chg="mod ord">
          <ac:chgData name="Michael A Fudge Jr" userId="133895e8-240b-4811-850e-9cf94297d089" providerId="ADAL" clId="{934C926F-81D2-49EB-AC44-C325872A3681}" dt="2022-01-19T17:20:25.056" v="1794" actId="700"/>
          <ac:spMkLst>
            <pc:docMk/>
            <pc:sldMk cId="1056214196" sldId="795"/>
            <ac:spMk id="4" creationId="{606F27EE-4AD4-4F44-88D4-E06964D344A5}"/>
          </ac:spMkLst>
        </pc:spChg>
        <pc:spChg chg="mod ord">
          <ac:chgData name="Michael A Fudge Jr" userId="133895e8-240b-4811-850e-9cf94297d089" providerId="ADAL" clId="{934C926F-81D2-49EB-AC44-C325872A3681}" dt="2022-01-19T17:20:43.697" v="1830" actId="1035"/>
          <ac:spMkLst>
            <pc:docMk/>
            <pc:sldMk cId="1056214196" sldId="795"/>
            <ac:spMk id="5" creationId="{C51CF37A-9425-483E-BE55-D9D718110D36}"/>
          </ac:spMkLst>
        </pc:spChg>
        <pc:spChg chg="mod ord">
          <ac:chgData name="Michael A Fudge Jr" userId="133895e8-240b-4811-850e-9cf94297d089" providerId="ADAL" clId="{934C926F-81D2-49EB-AC44-C325872A3681}" dt="2022-01-19T17:20:43.697" v="1830" actId="1035"/>
          <ac:spMkLst>
            <pc:docMk/>
            <pc:sldMk cId="1056214196" sldId="795"/>
            <ac:spMk id="6" creationId="{88968DB4-8C29-4EA3-8B3C-5C7AEF623EDC}"/>
          </ac:spMkLst>
        </pc:spChg>
        <pc:spChg chg="mod ord">
          <ac:chgData name="Michael A Fudge Jr" userId="133895e8-240b-4811-850e-9cf94297d089" providerId="ADAL" clId="{934C926F-81D2-49EB-AC44-C325872A3681}" dt="2022-01-19T17:20:43.697" v="1830" actId="1035"/>
          <ac:spMkLst>
            <pc:docMk/>
            <pc:sldMk cId="1056214196" sldId="795"/>
            <ac:spMk id="7" creationId="{DAB1B1AB-A771-4F5D-861B-3DA80A836253}"/>
          </ac:spMkLst>
        </pc:spChg>
        <pc:spChg chg="mod ord">
          <ac:chgData name="Michael A Fudge Jr" userId="133895e8-240b-4811-850e-9cf94297d089" providerId="ADAL" clId="{934C926F-81D2-49EB-AC44-C325872A3681}" dt="2022-01-19T17:20:43.697" v="1830" actId="1035"/>
          <ac:spMkLst>
            <pc:docMk/>
            <pc:sldMk cId="1056214196" sldId="795"/>
            <ac:spMk id="9" creationId="{2DC1D0B1-A8F4-4321-B887-37BA65B02117}"/>
          </ac:spMkLst>
        </pc:spChg>
        <pc:grpChg chg="mod">
          <ac:chgData name="Michael A Fudge Jr" userId="133895e8-240b-4811-850e-9cf94297d089" providerId="ADAL" clId="{934C926F-81D2-49EB-AC44-C325872A3681}" dt="2022-01-19T17:20:49.306" v="1831" actId="1076"/>
          <ac:grpSpMkLst>
            <pc:docMk/>
            <pc:sldMk cId="1056214196" sldId="795"/>
            <ac:grpSpMk id="10" creationId="{A3348CBB-2BD2-4D14-AA67-C3EC018DE23C}"/>
          </ac:grpSpMkLst>
        </pc:grpChg>
      </pc:sldChg>
      <pc:sldChg chg="modSp add mod modClrScheme chgLayout">
        <pc:chgData name="Michael A Fudge Jr" userId="133895e8-240b-4811-850e-9cf94297d089" providerId="ADAL" clId="{934C926F-81D2-49EB-AC44-C325872A3681}" dt="2022-01-19T17:21:13.941" v="1840" actId="20577"/>
        <pc:sldMkLst>
          <pc:docMk/>
          <pc:sldMk cId="1106175401" sldId="796"/>
        </pc:sldMkLst>
        <pc:spChg chg="mod ord">
          <ac:chgData name="Michael A Fudge Jr" userId="133895e8-240b-4811-850e-9cf94297d089" providerId="ADAL" clId="{934C926F-81D2-49EB-AC44-C325872A3681}" dt="2022-01-19T17:21:13.941" v="1840" actId="20577"/>
          <ac:spMkLst>
            <pc:docMk/>
            <pc:sldMk cId="1106175401" sldId="796"/>
            <ac:spMk id="2" creationId="{65D33A7B-B992-4C8A-AC55-252565289D0B}"/>
          </ac:spMkLst>
        </pc:spChg>
        <pc:spChg chg="mod ord">
          <ac:chgData name="Michael A Fudge Jr" userId="133895e8-240b-4811-850e-9cf94297d089" providerId="ADAL" clId="{934C926F-81D2-49EB-AC44-C325872A3681}" dt="2022-01-19T17:21:02.938" v="1832" actId="700"/>
          <ac:spMkLst>
            <pc:docMk/>
            <pc:sldMk cId="1106175401" sldId="796"/>
            <ac:spMk id="3" creationId="{5EDE16FC-08AE-4816-B9F7-59AB775E4431}"/>
          </ac:spMkLst>
        </pc:spChg>
        <pc:spChg chg="mod ord">
          <ac:chgData name="Michael A Fudge Jr" userId="133895e8-240b-4811-850e-9cf94297d089" providerId="ADAL" clId="{934C926F-81D2-49EB-AC44-C325872A3681}" dt="2022-01-19T17:21:02.984" v="1833" actId="27636"/>
          <ac:spMkLst>
            <pc:docMk/>
            <pc:sldMk cId="1106175401" sldId="796"/>
            <ac:spMk id="4" creationId="{48A736E5-DA16-4722-B460-E9E1A77F0077}"/>
          </ac:spMkLst>
        </pc:spChg>
        <pc:spChg chg="mod ord">
          <ac:chgData name="Michael A Fudge Jr" userId="133895e8-240b-4811-850e-9cf94297d089" providerId="ADAL" clId="{934C926F-81D2-49EB-AC44-C325872A3681}" dt="2022-01-19T17:21:02.938" v="1832" actId="700"/>
          <ac:spMkLst>
            <pc:docMk/>
            <pc:sldMk cId="1106175401" sldId="796"/>
            <ac:spMk id="5" creationId="{8D3319AB-9F56-4B73-975F-0265D4F7945D}"/>
          </ac:spMkLst>
        </pc:spChg>
        <pc:spChg chg="mod ord">
          <ac:chgData name="Michael A Fudge Jr" userId="133895e8-240b-4811-850e-9cf94297d089" providerId="ADAL" clId="{934C926F-81D2-49EB-AC44-C325872A3681}" dt="2022-01-19T17:21:02.987" v="1834" actId="27636"/>
          <ac:spMkLst>
            <pc:docMk/>
            <pc:sldMk cId="1106175401" sldId="796"/>
            <ac:spMk id="6" creationId="{1D519DDE-6E6E-4716-8E02-7F83EC9B1DAC}"/>
          </ac:spMkLst>
        </pc:spChg>
      </pc:sldChg>
      <pc:sldChg chg="addSp delSp modSp add mod modClrScheme chgLayout">
        <pc:chgData name="Michael A Fudge Jr" userId="133895e8-240b-4811-850e-9cf94297d089" providerId="ADAL" clId="{934C926F-81D2-49EB-AC44-C325872A3681}" dt="2022-01-19T17:19:50.305" v="1788" actId="700"/>
        <pc:sldMkLst>
          <pc:docMk/>
          <pc:sldMk cId="1343758667" sldId="797"/>
        </pc:sldMkLst>
        <pc:spChg chg="add del mod ord">
          <ac:chgData name="Michael A Fudge Jr" userId="133895e8-240b-4811-850e-9cf94297d089" providerId="ADAL" clId="{934C926F-81D2-49EB-AC44-C325872A3681}" dt="2022-01-19T17:19:50.305" v="1788" actId="700"/>
          <ac:spMkLst>
            <pc:docMk/>
            <pc:sldMk cId="1343758667" sldId="797"/>
            <ac:spMk id="2" creationId="{00C2C3CB-93EA-494F-8B53-878A55F5A067}"/>
          </ac:spMkLst>
        </pc:spChg>
        <pc:spChg chg="add del mod ord">
          <ac:chgData name="Michael A Fudge Jr" userId="133895e8-240b-4811-850e-9cf94297d089" providerId="ADAL" clId="{934C926F-81D2-49EB-AC44-C325872A3681}" dt="2022-01-19T17:19:50.305" v="1788" actId="700"/>
          <ac:spMkLst>
            <pc:docMk/>
            <pc:sldMk cId="1343758667" sldId="797"/>
            <ac:spMk id="3" creationId="{11C79A18-C180-49EA-8462-D3B0239756ED}"/>
          </ac:spMkLst>
        </pc:spChg>
      </pc:sldChg>
      <pc:sldChg chg="modSp add mod modClrScheme chgLayout">
        <pc:chgData name="Michael A Fudge Jr" userId="133895e8-240b-4811-850e-9cf94297d089" providerId="ADAL" clId="{934C926F-81D2-49EB-AC44-C325872A3681}" dt="2022-01-19T17:19:50.305" v="1788" actId="700"/>
        <pc:sldMkLst>
          <pc:docMk/>
          <pc:sldMk cId="1283312816" sldId="798"/>
        </pc:sldMkLst>
        <pc:spChg chg="mod ord">
          <ac:chgData name="Michael A Fudge Jr" userId="133895e8-240b-4811-850e-9cf94297d089" providerId="ADAL" clId="{934C926F-81D2-49EB-AC44-C325872A3681}" dt="2022-01-19T17:19:50.305" v="1788" actId="700"/>
          <ac:spMkLst>
            <pc:docMk/>
            <pc:sldMk cId="1283312816" sldId="798"/>
            <ac:spMk id="2" creationId="{3197BE95-A551-4897-82B3-FB96A8FD0F11}"/>
          </ac:spMkLst>
        </pc:spChg>
        <pc:spChg chg="mod ord">
          <ac:chgData name="Michael A Fudge Jr" userId="133895e8-240b-4811-850e-9cf94297d089" providerId="ADAL" clId="{934C926F-81D2-49EB-AC44-C325872A3681}" dt="2022-01-19T17:19:50.305" v="1788" actId="700"/>
          <ac:spMkLst>
            <pc:docMk/>
            <pc:sldMk cId="1283312816" sldId="798"/>
            <ac:spMk id="3" creationId="{F579C478-1449-4D9C-8B92-456919D741E7}"/>
          </ac:spMkLst>
        </pc:spChg>
      </pc:sldChg>
      <pc:sldChg chg="modSp add mod modClrScheme chgLayout">
        <pc:chgData name="Michael A Fudge Jr" userId="133895e8-240b-4811-850e-9cf94297d089" providerId="ADAL" clId="{934C926F-81D2-49EB-AC44-C325872A3681}" dt="2022-01-19T17:53:59.763" v="3274" actId="20577"/>
        <pc:sldMkLst>
          <pc:docMk/>
          <pc:sldMk cId="3880248006" sldId="799"/>
        </pc:sldMkLst>
        <pc:spChg chg="mod ord">
          <ac:chgData name="Michael A Fudge Jr" userId="133895e8-240b-4811-850e-9cf94297d089" providerId="ADAL" clId="{934C926F-81D2-49EB-AC44-C325872A3681}" dt="2022-01-19T17:29:09.001" v="2245" actId="700"/>
          <ac:spMkLst>
            <pc:docMk/>
            <pc:sldMk cId="3880248006" sldId="799"/>
            <ac:spMk id="2" creationId="{CDD308FE-3A91-4840-A2B6-D30CA1EA0A9F}"/>
          </ac:spMkLst>
        </pc:spChg>
        <pc:spChg chg="mod ord">
          <ac:chgData name="Michael A Fudge Jr" userId="133895e8-240b-4811-850e-9cf94297d089" providerId="ADAL" clId="{934C926F-81D2-49EB-AC44-C325872A3681}" dt="2022-01-19T17:53:59.763" v="3274" actId="20577"/>
          <ac:spMkLst>
            <pc:docMk/>
            <pc:sldMk cId="3880248006" sldId="799"/>
            <ac:spMk id="3" creationId="{03E4914B-A10F-4558-94DF-87DBFF18388C}"/>
          </ac:spMkLst>
        </pc:spChg>
        <pc:grpChg chg="mod">
          <ac:chgData name="Michael A Fudge Jr" userId="133895e8-240b-4811-850e-9cf94297d089" providerId="ADAL" clId="{934C926F-81D2-49EB-AC44-C325872A3681}" dt="2022-01-19T17:29:16.791" v="2246" actId="1076"/>
          <ac:grpSpMkLst>
            <pc:docMk/>
            <pc:sldMk cId="3880248006" sldId="799"/>
            <ac:grpSpMk id="4" creationId="{60BDAB6C-E6AC-42BA-A44A-7A7D3EDF8E07}"/>
          </ac:grpSpMkLst>
        </pc:grpChg>
      </pc:sldChg>
      <pc:sldChg chg="modSp add mod ord modClrScheme chgLayout modNotesTx">
        <pc:chgData name="Michael A Fudge Jr" userId="133895e8-240b-4811-850e-9cf94297d089" providerId="ADAL" clId="{934C926F-81D2-49EB-AC44-C325872A3681}" dt="2022-01-19T17:27:58.536" v="2242" actId="20577"/>
        <pc:sldMkLst>
          <pc:docMk/>
          <pc:sldMk cId="2363612528" sldId="800"/>
        </pc:sldMkLst>
        <pc:spChg chg="mod ord">
          <ac:chgData name="Michael A Fudge Jr" userId="133895e8-240b-4811-850e-9cf94297d089" providerId="ADAL" clId="{934C926F-81D2-49EB-AC44-C325872A3681}" dt="2022-01-19T17:23:54.522" v="1969" actId="20577"/>
          <ac:spMkLst>
            <pc:docMk/>
            <pc:sldMk cId="2363612528" sldId="800"/>
            <ac:spMk id="2" creationId="{6995AF8B-9656-4576-AFF5-03C337D5D76E}"/>
          </ac:spMkLst>
        </pc:spChg>
        <pc:spChg chg="mod ord">
          <ac:chgData name="Michael A Fudge Jr" userId="133895e8-240b-4811-850e-9cf94297d089" providerId="ADAL" clId="{934C926F-81D2-49EB-AC44-C325872A3681}" dt="2022-01-19T17:27:50.071" v="2223" actId="404"/>
          <ac:spMkLst>
            <pc:docMk/>
            <pc:sldMk cId="2363612528" sldId="800"/>
            <ac:spMk id="3" creationId="{06B40D94-5F2C-42F2-9075-34ABC4D01D90}"/>
          </ac:spMkLst>
        </pc:spChg>
        <pc:spChg chg="mod">
          <ac:chgData name="Michael A Fudge Jr" userId="133895e8-240b-4811-850e-9cf94297d089" providerId="ADAL" clId="{934C926F-81D2-49EB-AC44-C325872A3681}" dt="2022-01-19T17:23:05.918" v="1881" actId="20577"/>
          <ac:spMkLst>
            <pc:docMk/>
            <pc:sldMk cId="2363612528" sldId="800"/>
            <ac:spMk id="4" creationId="{DAC522DB-6A2A-47B4-B78F-698BC1A35D1D}"/>
          </ac:spMkLst>
        </pc:spChg>
      </pc:sldChg>
      <pc:sldChg chg="modSp add mod modClrScheme chgLayout">
        <pc:chgData name="Michael A Fudge Jr" userId="133895e8-240b-4811-850e-9cf94297d089" providerId="ADAL" clId="{934C926F-81D2-49EB-AC44-C325872A3681}" dt="2022-01-19T17:19:50.305" v="1788" actId="700"/>
        <pc:sldMkLst>
          <pc:docMk/>
          <pc:sldMk cId="2965816371" sldId="801"/>
        </pc:sldMkLst>
        <pc:spChg chg="mod ord">
          <ac:chgData name="Michael A Fudge Jr" userId="133895e8-240b-4811-850e-9cf94297d089" providerId="ADAL" clId="{934C926F-81D2-49EB-AC44-C325872A3681}" dt="2022-01-19T17:19:50.305" v="1788" actId="700"/>
          <ac:spMkLst>
            <pc:docMk/>
            <pc:sldMk cId="2965816371" sldId="801"/>
            <ac:spMk id="2" creationId="{ED462D63-4B7B-4FCC-81DC-F7FCDB341972}"/>
          </ac:spMkLst>
        </pc:spChg>
        <pc:spChg chg="mod ord">
          <ac:chgData name="Michael A Fudge Jr" userId="133895e8-240b-4811-850e-9cf94297d089" providerId="ADAL" clId="{934C926F-81D2-49EB-AC44-C325872A3681}" dt="2022-01-19T17:19:50.305" v="1788" actId="700"/>
          <ac:spMkLst>
            <pc:docMk/>
            <pc:sldMk cId="2965816371" sldId="801"/>
            <ac:spMk id="3" creationId="{EAE34FD6-E484-4322-A567-96EF81CF4B29}"/>
          </ac:spMkLst>
        </pc:spChg>
      </pc:sldChg>
      <pc:sldChg chg="modSp add mod modClrScheme chgLayout">
        <pc:chgData name="Michael A Fudge Jr" userId="133895e8-240b-4811-850e-9cf94297d089" providerId="ADAL" clId="{934C926F-81D2-49EB-AC44-C325872A3681}" dt="2022-01-19T18:53:05.251" v="5793" actId="14100"/>
        <pc:sldMkLst>
          <pc:docMk/>
          <pc:sldMk cId="2099485026" sldId="802"/>
        </pc:sldMkLst>
        <pc:spChg chg="mod ord">
          <ac:chgData name="Michael A Fudge Jr" userId="133895e8-240b-4811-850e-9cf94297d089" providerId="ADAL" clId="{934C926F-81D2-49EB-AC44-C325872A3681}" dt="2022-01-19T17:55:53.141" v="3311" actId="207"/>
          <ac:spMkLst>
            <pc:docMk/>
            <pc:sldMk cId="2099485026" sldId="802"/>
            <ac:spMk id="2" creationId="{714ED81E-C43F-4438-A338-40C767C27389}"/>
          </ac:spMkLst>
        </pc:spChg>
        <pc:spChg chg="mod ord">
          <ac:chgData name="Michael A Fudge Jr" userId="133895e8-240b-4811-850e-9cf94297d089" providerId="ADAL" clId="{934C926F-81D2-49EB-AC44-C325872A3681}" dt="2022-01-19T18:01:19.099" v="3730" actId="33524"/>
          <ac:spMkLst>
            <pc:docMk/>
            <pc:sldMk cId="2099485026" sldId="802"/>
            <ac:spMk id="4" creationId="{065B27E5-1537-4578-BB81-E95331B0297E}"/>
          </ac:spMkLst>
        </pc:spChg>
        <pc:spChg chg="mod">
          <ac:chgData name="Michael A Fudge Jr" userId="133895e8-240b-4811-850e-9cf94297d089" providerId="ADAL" clId="{934C926F-81D2-49EB-AC44-C325872A3681}" dt="2022-01-19T18:52:42.857" v="5786" actId="14100"/>
          <ac:spMkLst>
            <pc:docMk/>
            <pc:sldMk cId="2099485026" sldId="802"/>
            <ac:spMk id="14" creationId="{6599DB3D-148A-40FF-8BB8-52B2A21EDB7B}"/>
          </ac:spMkLst>
        </pc:spChg>
        <pc:spChg chg="mod">
          <ac:chgData name="Michael A Fudge Jr" userId="133895e8-240b-4811-850e-9cf94297d089" providerId="ADAL" clId="{934C926F-81D2-49EB-AC44-C325872A3681}" dt="2022-01-19T18:52:50.282" v="5789" actId="1076"/>
          <ac:spMkLst>
            <pc:docMk/>
            <pc:sldMk cId="2099485026" sldId="802"/>
            <ac:spMk id="15" creationId="{121714C6-E4E0-48FB-9B8F-DADA78114960}"/>
          </ac:spMkLst>
        </pc:spChg>
        <pc:spChg chg="mod">
          <ac:chgData name="Michael A Fudge Jr" userId="133895e8-240b-4811-850e-9cf94297d089" providerId="ADAL" clId="{934C926F-81D2-49EB-AC44-C325872A3681}" dt="2022-01-19T17:56:44.727" v="3315" actId="207"/>
          <ac:spMkLst>
            <pc:docMk/>
            <pc:sldMk cId="2099485026" sldId="802"/>
            <ac:spMk id="17" creationId="{04662F92-C062-4160-9541-7B34B1511D00}"/>
          </ac:spMkLst>
        </pc:spChg>
        <pc:spChg chg="mod">
          <ac:chgData name="Michael A Fudge Jr" userId="133895e8-240b-4811-850e-9cf94297d089" providerId="ADAL" clId="{934C926F-81D2-49EB-AC44-C325872A3681}" dt="2022-01-19T17:56:44.727" v="3315" actId="207"/>
          <ac:spMkLst>
            <pc:docMk/>
            <pc:sldMk cId="2099485026" sldId="802"/>
            <ac:spMk id="18" creationId="{B0D20576-2E72-4F34-8FFF-F6318321DD9A}"/>
          </ac:spMkLst>
        </pc:spChg>
        <pc:spChg chg="mod">
          <ac:chgData name="Michael A Fudge Jr" userId="133895e8-240b-4811-850e-9cf94297d089" providerId="ADAL" clId="{934C926F-81D2-49EB-AC44-C325872A3681}" dt="2022-01-19T17:56:44.727" v="3315" actId="207"/>
          <ac:spMkLst>
            <pc:docMk/>
            <pc:sldMk cId="2099485026" sldId="802"/>
            <ac:spMk id="19" creationId="{444BA56C-0A98-45BA-A278-EDAAB7614728}"/>
          </ac:spMkLst>
        </pc:spChg>
        <pc:spChg chg="mod">
          <ac:chgData name="Michael A Fudge Jr" userId="133895e8-240b-4811-850e-9cf94297d089" providerId="ADAL" clId="{934C926F-81D2-49EB-AC44-C325872A3681}" dt="2022-01-19T18:52:25.415" v="5774" actId="403"/>
          <ac:spMkLst>
            <pc:docMk/>
            <pc:sldMk cId="2099485026" sldId="802"/>
            <ac:spMk id="20" creationId="{155DCCFF-1A8E-4A32-BBB9-5F190459C390}"/>
          </ac:spMkLst>
        </pc:spChg>
        <pc:spChg chg="mod">
          <ac:chgData name="Michael A Fudge Jr" userId="133895e8-240b-4811-850e-9cf94297d089" providerId="ADAL" clId="{934C926F-81D2-49EB-AC44-C325872A3681}" dt="2022-01-19T18:53:05.251" v="5793" actId="14100"/>
          <ac:spMkLst>
            <pc:docMk/>
            <pc:sldMk cId="2099485026" sldId="802"/>
            <ac:spMk id="21" creationId="{49D73D4B-1C32-44AF-8460-B8E3572ECA6D}"/>
          </ac:spMkLst>
        </pc:spChg>
      </pc:sldChg>
      <pc:sldChg chg="modSp add mod modClrScheme chgLayout">
        <pc:chgData name="Michael A Fudge Jr" userId="133895e8-240b-4811-850e-9cf94297d089" providerId="ADAL" clId="{934C926F-81D2-49EB-AC44-C325872A3681}" dt="2022-01-19T18:52:19.231" v="5771" actId="403"/>
        <pc:sldMkLst>
          <pc:docMk/>
          <pc:sldMk cId="728004539" sldId="803"/>
        </pc:sldMkLst>
        <pc:spChg chg="mod ord">
          <ac:chgData name="Michael A Fudge Jr" userId="133895e8-240b-4811-850e-9cf94297d089" providerId="ADAL" clId="{934C926F-81D2-49EB-AC44-C325872A3681}" dt="2022-01-19T17:56:30.368" v="3313" actId="122"/>
          <ac:spMkLst>
            <pc:docMk/>
            <pc:sldMk cId="728004539" sldId="803"/>
            <ac:spMk id="2" creationId="{714ED81E-C43F-4438-A338-40C767C27389}"/>
          </ac:spMkLst>
        </pc:spChg>
        <pc:spChg chg="mod ord">
          <ac:chgData name="Michael A Fudge Jr" userId="133895e8-240b-4811-850e-9cf94297d089" providerId="ADAL" clId="{934C926F-81D2-49EB-AC44-C325872A3681}" dt="2022-01-19T17:59:39.860" v="3539" actId="404"/>
          <ac:spMkLst>
            <pc:docMk/>
            <pc:sldMk cId="728004539" sldId="803"/>
            <ac:spMk id="4" creationId="{065B27E5-1537-4578-BB81-E95331B0297E}"/>
          </ac:spMkLst>
        </pc:spChg>
        <pc:spChg chg="mod">
          <ac:chgData name="Michael A Fudge Jr" userId="133895e8-240b-4811-850e-9cf94297d089" providerId="ADAL" clId="{934C926F-81D2-49EB-AC44-C325872A3681}" dt="2022-01-19T18:52:15.872" v="5768" actId="403"/>
          <ac:spMkLst>
            <pc:docMk/>
            <pc:sldMk cId="728004539" sldId="803"/>
            <ac:spMk id="7" creationId="{DF487C6C-F3CE-42E3-A129-60398CBCE8C7}"/>
          </ac:spMkLst>
        </pc:spChg>
        <pc:spChg chg="mod">
          <ac:chgData name="Michael A Fudge Jr" userId="133895e8-240b-4811-850e-9cf94297d089" providerId="ADAL" clId="{934C926F-81D2-49EB-AC44-C325872A3681}" dt="2022-01-19T18:52:12.319" v="5765" actId="403"/>
          <ac:spMkLst>
            <pc:docMk/>
            <pc:sldMk cId="728004539" sldId="803"/>
            <ac:spMk id="8" creationId="{0F2C2E44-9138-4C98-A481-34956047A09A}"/>
          </ac:spMkLst>
        </pc:spChg>
        <pc:spChg chg="mod">
          <ac:chgData name="Michael A Fudge Jr" userId="133895e8-240b-4811-850e-9cf94297d089" providerId="ADAL" clId="{934C926F-81D2-49EB-AC44-C325872A3681}" dt="2022-01-19T18:52:19.231" v="5771" actId="403"/>
          <ac:spMkLst>
            <pc:docMk/>
            <pc:sldMk cId="728004539" sldId="803"/>
            <ac:spMk id="9" creationId="{A5064244-2BB3-40F2-9766-FE793841476D}"/>
          </ac:spMkLst>
        </pc:spChg>
        <pc:spChg chg="mod">
          <ac:chgData name="Michael A Fudge Jr" userId="133895e8-240b-4811-850e-9cf94297d089" providerId="ADAL" clId="{934C926F-81D2-49EB-AC44-C325872A3681}" dt="2022-01-19T17:57:01.814" v="3318" actId="208"/>
          <ac:spMkLst>
            <pc:docMk/>
            <pc:sldMk cId="728004539" sldId="803"/>
            <ac:spMk id="10" creationId="{040A059B-1F59-4610-8C94-F8A05465E715}"/>
          </ac:spMkLst>
        </pc:spChg>
        <pc:spChg chg="mod">
          <ac:chgData name="Michael A Fudge Jr" userId="133895e8-240b-4811-850e-9cf94297d089" providerId="ADAL" clId="{934C926F-81D2-49EB-AC44-C325872A3681}" dt="2022-01-19T17:57:01.814" v="3318" actId="208"/>
          <ac:spMkLst>
            <pc:docMk/>
            <pc:sldMk cId="728004539" sldId="803"/>
            <ac:spMk id="11" creationId="{2E0FE5B0-9C40-4029-A0D1-147328A8AFDA}"/>
          </ac:spMkLst>
        </pc:spChg>
        <pc:spChg chg="mod">
          <ac:chgData name="Michael A Fudge Jr" userId="133895e8-240b-4811-850e-9cf94297d089" providerId="ADAL" clId="{934C926F-81D2-49EB-AC44-C325872A3681}" dt="2022-01-19T17:57:01.814" v="3318" actId="208"/>
          <ac:spMkLst>
            <pc:docMk/>
            <pc:sldMk cId="728004539" sldId="803"/>
            <ac:spMk id="12" creationId="{E8E9CA77-37D0-4EE3-A1AF-77100F07E6C5}"/>
          </ac:spMkLst>
        </pc:spChg>
      </pc:sldChg>
      <pc:sldChg chg="modSp add mod modClrScheme chgLayout">
        <pc:chgData name="Michael A Fudge Jr" userId="133895e8-240b-4811-850e-9cf94297d089" providerId="ADAL" clId="{934C926F-81D2-49EB-AC44-C325872A3681}" dt="2022-01-19T18:02:04.956" v="3741" actId="20577"/>
        <pc:sldMkLst>
          <pc:docMk/>
          <pc:sldMk cId="787396514" sldId="804"/>
        </pc:sldMkLst>
        <pc:spChg chg="mod ord">
          <ac:chgData name="Michael A Fudge Jr" userId="133895e8-240b-4811-850e-9cf94297d089" providerId="ADAL" clId="{934C926F-81D2-49EB-AC44-C325872A3681}" dt="2022-01-19T18:01:33.154" v="3731" actId="700"/>
          <ac:spMkLst>
            <pc:docMk/>
            <pc:sldMk cId="787396514" sldId="804"/>
            <ac:spMk id="5" creationId="{10072E3E-82E1-4565-A151-DC6D329DDFBD}"/>
          </ac:spMkLst>
        </pc:spChg>
        <pc:spChg chg="mod ord">
          <ac:chgData name="Michael A Fudge Jr" userId="133895e8-240b-4811-850e-9cf94297d089" providerId="ADAL" clId="{934C926F-81D2-49EB-AC44-C325872A3681}" dt="2022-01-19T18:02:04.956" v="3741" actId="20577"/>
          <ac:spMkLst>
            <pc:docMk/>
            <pc:sldMk cId="787396514" sldId="804"/>
            <ac:spMk id="6" creationId="{EE4C8A87-1111-43DE-B3CB-F9D3C5653535}"/>
          </ac:spMkLst>
        </pc:spChg>
      </pc:sldChg>
      <pc:sldChg chg="modSp add mod modClrScheme chgLayout">
        <pc:chgData name="Michael A Fudge Jr" userId="133895e8-240b-4811-850e-9cf94297d089" providerId="ADAL" clId="{934C926F-81D2-49EB-AC44-C325872A3681}" dt="2022-01-19T18:02:53.760" v="3751" actId="113"/>
        <pc:sldMkLst>
          <pc:docMk/>
          <pc:sldMk cId="4205282723" sldId="805"/>
        </pc:sldMkLst>
        <pc:spChg chg="mod ord">
          <ac:chgData name="Michael A Fudge Jr" userId="133895e8-240b-4811-850e-9cf94297d089" providerId="ADAL" clId="{934C926F-81D2-49EB-AC44-C325872A3681}" dt="2022-01-19T18:02:20.374" v="3742" actId="700"/>
          <ac:spMkLst>
            <pc:docMk/>
            <pc:sldMk cId="4205282723" sldId="805"/>
            <ac:spMk id="4" creationId="{F00DBDF0-B99B-4541-B630-EFC585D59CCE}"/>
          </ac:spMkLst>
        </pc:spChg>
        <pc:spChg chg="mod ord">
          <ac:chgData name="Michael A Fudge Jr" userId="133895e8-240b-4811-850e-9cf94297d089" providerId="ADAL" clId="{934C926F-81D2-49EB-AC44-C325872A3681}" dt="2022-01-19T18:02:20.374" v="3742" actId="700"/>
          <ac:spMkLst>
            <pc:docMk/>
            <pc:sldMk cId="4205282723" sldId="805"/>
            <ac:spMk id="5" creationId="{96AE231B-8DC6-46B6-A018-984D7119489D}"/>
          </ac:spMkLst>
        </pc:spChg>
        <pc:spChg chg="mod ord">
          <ac:chgData name="Michael A Fudge Jr" userId="133895e8-240b-4811-850e-9cf94297d089" providerId="ADAL" clId="{934C926F-81D2-49EB-AC44-C325872A3681}" dt="2022-01-19T18:02:42.911" v="3748" actId="113"/>
          <ac:spMkLst>
            <pc:docMk/>
            <pc:sldMk cId="4205282723" sldId="805"/>
            <ac:spMk id="6" creationId="{ADB06987-A9E4-4439-ABD4-D9A2F43DBE23}"/>
          </ac:spMkLst>
        </pc:spChg>
        <pc:spChg chg="mod ord">
          <ac:chgData name="Michael A Fudge Jr" userId="133895e8-240b-4811-850e-9cf94297d089" providerId="ADAL" clId="{934C926F-81D2-49EB-AC44-C325872A3681}" dt="2022-01-19T18:02:20.374" v="3742" actId="700"/>
          <ac:spMkLst>
            <pc:docMk/>
            <pc:sldMk cId="4205282723" sldId="805"/>
            <ac:spMk id="7" creationId="{5EB63F74-9D68-4ABB-B958-ED5EC82E5A64}"/>
          </ac:spMkLst>
        </pc:spChg>
        <pc:spChg chg="mod ord">
          <ac:chgData name="Michael A Fudge Jr" userId="133895e8-240b-4811-850e-9cf94297d089" providerId="ADAL" clId="{934C926F-81D2-49EB-AC44-C325872A3681}" dt="2022-01-19T18:02:53.760" v="3751" actId="113"/>
          <ac:spMkLst>
            <pc:docMk/>
            <pc:sldMk cId="4205282723" sldId="805"/>
            <ac:spMk id="8" creationId="{369B37A6-6001-4E29-B190-B181908FEE82}"/>
          </ac:spMkLst>
        </pc:spChg>
      </pc:sldChg>
      <pc:sldChg chg="modSp add mod modClrScheme chgLayout">
        <pc:chgData name="Michael A Fudge Jr" userId="133895e8-240b-4811-850e-9cf94297d089" providerId="ADAL" clId="{934C926F-81D2-49EB-AC44-C325872A3681}" dt="2022-01-19T17:19:50.305" v="1788" actId="700"/>
        <pc:sldMkLst>
          <pc:docMk/>
          <pc:sldMk cId="3578621537" sldId="806"/>
        </pc:sldMkLst>
        <pc:spChg chg="mod ord">
          <ac:chgData name="Michael A Fudge Jr" userId="133895e8-240b-4811-850e-9cf94297d089" providerId="ADAL" clId="{934C926F-81D2-49EB-AC44-C325872A3681}" dt="2022-01-19T17:19:50.305" v="1788" actId="700"/>
          <ac:spMkLst>
            <pc:docMk/>
            <pc:sldMk cId="3578621537" sldId="806"/>
            <ac:spMk id="2" creationId="{6BE7400D-478C-4560-B792-5081D8BCB8EA}"/>
          </ac:spMkLst>
        </pc:spChg>
        <pc:spChg chg="mod ord">
          <ac:chgData name="Michael A Fudge Jr" userId="133895e8-240b-4811-850e-9cf94297d089" providerId="ADAL" clId="{934C926F-81D2-49EB-AC44-C325872A3681}" dt="2022-01-19T17:19:50.305" v="1788" actId="700"/>
          <ac:spMkLst>
            <pc:docMk/>
            <pc:sldMk cId="3578621537" sldId="806"/>
            <ac:spMk id="3" creationId="{D2884568-579E-4AB2-9034-FADC29916479}"/>
          </ac:spMkLst>
        </pc:spChg>
      </pc:sldChg>
      <pc:sldChg chg="modSp add mod modClrScheme chgLayout">
        <pc:chgData name="Michael A Fudge Jr" userId="133895e8-240b-4811-850e-9cf94297d089" providerId="ADAL" clId="{934C926F-81D2-49EB-AC44-C325872A3681}" dt="2022-01-19T18:17:14.461" v="4887" actId="20577"/>
        <pc:sldMkLst>
          <pc:docMk/>
          <pc:sldMk cId="3456475567" sldId="807"/>
        </pc:sldMkLst>
        <pc:spChg chg="mod ord">
          <ac:chgData name="Michael A Fudge Jr" userId="133895e8-240b-4811-850e-9cf94297d089" providerId="ADAL" clId="{934C926F-81D2-49EB-AC44-C325872A3681}" dt="2022-01-19T18:16:19.022" v="4813" actId="207"/>
          <ac:spMkLst>
            <pc:docMk/>
            <pc:sldMk cId="3456475567" sldId="807"/>
            <ac:spMk id="2" creationId="{714ED81E-C43F-4438-A338-40C767C27389}"/>
          </ac:spMkLst>
        </pc:spChg>
        <pc:spChg chg="mod">
          <ac:chgData name="Michael A Fudge Jr" userId="133895e8-240b-4811-850e-9cf94297d089" providerId="ADAL" clId="{934C926F-81D2-49EB-AC44-C325872A3681}" dt="2022-01-19T18:16:14.426" v="4811" actId="208"/>
          <ac:spMkLst>
            <pc:docMk/>
            <pc:sldMk cId="3456475567" sldId="807"/>
            <ac:spMk id="3" creationId="{7F5B2287-BC29-4913-BBAA-818CFAF0A93E}"/>
          </ac:spMkLst>
        </pc:spChg>
        <pc:spChg chg="mod ord">
          <ac:chgData name="Michael A Fudge Jr" userId="133895e8-240b-4811-850e-9cf94297d089" providerId="ADAL" clId="{934C926F-81D2-49EB-AC44-C325872A3681}" dt="2022-01-19T18:17:14.461" v="4887" actId="20577"/>
          <ac:spMkLst>
            <pc:docMk/>
            <pc:sldMk cId="3456475567" sldId="807"/>
            <ac:spMk id="4" creationId="{065B27E5-1537-4578-BB81-E95331B0297E}"/>
          </ac:spMkLst>
        </pc:spChg>
      </pc:sldChg>
      <pc:sldChg chg="modSp add mod modClrScheme chgLayout">
        <pc:chgData name="Michael A Fudge Jr" userId="133895e8-240b-4811-850e-9cf94297d089" providerId="ADAL" clId="{934C926F-81D2-49EB-AC44-C325872A3681}" dt="2022-01-19T18:17:34.191" v="4888" actId="14100"/>
        <pc:sldMkLst>
          <pc:docMk/>
          <pc:sldMk cId="3926091414" sldId="808"/>
        </pc:sldMkLst>
        <pc:spChg chg="mod ord">
          <ac:chgData name="Michael A Fudge Jr" userId="133895e8-240b-4811-850e-9cf94297d089" providerId="ADAL" clId="{934C926F-81D2-49EB-AC44-C325872A3681}" dt="2022-01-19T17:19:50.305" v="1788" actId="700"/>
          <ac:spMkLst>
            <pc:docMk/>
            <pc:sldMk cId="3926091414" sldId="808"/>
            <ac:spMk id="5" creationId="{3873B45F-4631-4E45-BA87-1C6DA589238D}"/>
          </ac:spMkLst>
        </pc:spChg>
        <pc:spChg chg="mod ord">
          <ac:chgData name="Michael A Fudge Jr" userId="133895e8-240b-4811-850e-9cf94297d089" providerId="ADAL" clId="{934C926F-81D2-49EB-AC44-C325872A3681}" dt="2022-01-19T18:17:34.191" v="4888" actId="14100"/>
          <ac:spMkLst>
            <pc:docMk/>
            <pc:sldMk cId="3926091414" sldId="808"/>
            <ac:spMk id="6" creationId="{6421A80A-9CAD-40D2-96F8-DC0657A69125}"/>
          </ac:spMkLst>
        </pc:spChg>
      </pc:sldChg>
      <pc:sldChg chg="modSp add del mod modClrScheme chgLayout">
        <pc:chgData name="Michael A Fudge Jr" userId="133895e8-240b-4811-850e-9cf94297d089" providerId="ADAL" clId="{934C926F-81D2-49EB-AC44-C325872A3681}" dt="2022-01-19T18:17:54.724" v="4889" actId="2696"/>
        <pc:sldMkLst>
          <pc:docMk/>
          <pc:sldMk cId="2052288010" sldId="809"/>
        </pc:sldMkLst>
        <pc:spChg chg="mod ord">
          <ac:chgData name="Michael A Fudge Jr" userId="133895e8-240b-4811-850e-9cf94297d089" providerId="ADAL" clId="{934C926F-81D2-49EB-AC44-C325872A3681}" dt="2022-01-19T17:19:50.305" v="1788" actId="700"/>
          <ac:spMkLst>
            <pc:docMk/>
            <pc:sldMk cId="2052288010" sldId="809"/>
            <ac:spMk id="7" creationId="{A352D94D-6C4A-4C27-92F2-44EB67D478B7}"/>
          </ac:spMkLst>
        </pc:spChg>
        <pc:spChg chg="mod ord">
          <ac:chgData name="Michael A Fudge Jr" userId="133895e8-240b-4811-850e-9cf94297d089" providerId="ADAL" clId="{934C926F-81D2-49EB-AC44-C325872A3681}" dt="2022-01-19T17:19:50.305" v="1788" actId="700"/>
          <ac:spMkLst>
            <pc:docMk/>
            <pc:sldMk cId="2052288010" sldId="809"/>
            <ac:spMk id="8" creationId="{FFB014A0-8011-4947-A30D-31052D8005BD}"/>
          </ac:spMkLst>
        </pc:spChg>
      </pc:sldChg>
      <pc:sldChg chg="modSp add mod modClrScheme chgLayout">
        <pc:chgData name="Michael A Fudge Jr" userId="133895e8-240b-4811-850e-9cf94297d089" providerId="ADAL" clId="{934C926F-81D2-49EB-AC44-C325872A3681}" dt="2022-01-19T18:18:15.263" v="4895" actId="403"/>
        <pc:sldMkLst>
          <pc:docMk/>
          <pc:sldMk cId="2460621179" sldId="810"/>
        </pc:sldMkLst>
        <pc:spChg chg="mod ord">
          <ac:chgData name="Michael A Fudge Jr" userId="133895e8-240b-4811-850e-9cf94297d089" providerId="ADAL" clId="{934C926F-81D2-49EB-AC44-C325872A3681}" dt="2022-01-19T18:18:07.110" v="4892" actId="700"/>
          <ac:spMkLst>
            <pc:docMk/>
            <pc:sldMk cId="2460621179" sldId="810"/>
            <ac:spMk id="7" creationId="{FB97C451-D0F1-46B9-8CEB-56B2F83A4247}"/>
          </ac:spMkLst>
        </pc:spChg>
        <pc:spChg chg="mod ord">
          <ac:chgData name="Michael A Fudge Jr" userId="133895e8-240b-4811-850e-9cf94297d089" providerId="ADAL" clId="{934C926F-81D2-49EB-AC44-C325872A3681}" dt="2022-01-19T18:18:15.263" v="4895" actId="403"/>
          <ac:spMkLst>
            <pc:docMk/>
            <pc:sldMk cId="2460621179" sldId="810"/>
            <ac:spMk id="8" creationId="{F94274FE-2059-4403-A2F7-5C83DECE6B4B}"/>
          </ac:spMkLst>
        </pc:spChg>
        <pc:picChg chg="mod">
          <ac:chgData name="Michael A Fudge Jr" userId="133895e8-240b-4811-850e-9cf94297d089" providerId="ADAL" clId="{934C926F-81D2-49EB-AC44-C325872A3681}" dt="2022-01-19T18:18:12.598" v="4894" actId="207"/>
          <ac:picMkLst>
            <pc:docMk/>
            <pc:sldMk cId="2460621179" sldId="810"/>
            <ac:picMk id="11" creationId="{057EA36B-6781-480B-9BC4-44DF910F3341}"/>
          </ac:picMkLst>
        </pc:picChg>
      </pc:sldChg>
      <pc:sldChg chg="modSp add mod modClrScheme chgLayout">
        <pc:chgData name="Michael A Fudge Jr" userId="133895e8-240b-4811-850e-9cf94297d089" providerId="ADAL" clId="{934C926F-81D2-49EB-AC44-C325872A3681}" dt="2022-01-19T18:20:20.711" v="4952" actId="20577"/>
        <pc:sldMkLst>
          <pc:docMk/>
          <pc:sldMk cId="1832166707" sldId="811"/>
        </pc:sldMkLst>
        <pc:spChg chg="mod ord">
          <ac:chgData name="Michael A Fudge Jr" userId="133895e8-240b-4811-850e-9cf94297d089" providerId="ADAL" clId="{934C926F-81D2-49EB-AC44-C325872A3681}" dt="2022-01-19T18:18:33.487" v="4899" actId="113"/>
          <ac:spMkLst>
            <pc:docMk/>
            <pc:sldMk cId="1832166707" sldId="811"/>
            <ac:spMk id="5" creationId="{7B4D76F3-EF57-487D-A8E8-19BC17405268}"/>
          </ac:spMkLst>
        </pc:spChg>
        <pc:spChg chg="mod ord">
          <ac:chgData name="Michael A Fudge Jr" userId="133895e8-240b-4811-850e-9cf94297d089" providerId="ADAL" clId="{934C926F-81D2-49EB-AC44-C325872A3681}" dt="2022-01-19T18:20:20.711" v="4952" actId="20577"/>
          <ac:spMkLst>
            <pc:docMk/>
            <pc:sldMk cId="1832166707" sldId="811"/>
            <ac:spMk id="6" creationId="{F07A40E4-AECF-4BCA-92CF-73604530CD0A}"/>
          </ac:spMkLst>
        </pc:spChg>
      </pc:sldChg>
      <pc:sldChg chg="modSp add mod modClrScheme chgLayout">
        <pc:chgData name="Michael A Fudge Jr" userId="133895e8-240b-4811-850e-9cf94297d089" providerId="ADAL" clId="{934C926F-81D2-49EB-AC44-C325872A3681}" dt="2022-01-19T18:20:09.951" v="4948" actId="12"/>
        <pc:sldMkLst>
          <pc:docMk/>
          <pc:sldMk cId="1902931519" sldId="812"/>
        </pc:sldMkLst>
        <pc:spChg chg="mod ord">
          <ac:chgData name="Michael A Fudge Jr" userId="133895e8-240b-4811-850e-9cf94297d089" providerId="ADAL" clId="{934C926F-81D2-49EB-AC44-C325872A3681}" dt="2022-01-19T18:18:44.398" v="4900" actId="700"/>
          <ac:spMkLst>
            <pc:docMk/>
            <pc:sldMk cId="1902931519" sldId="812"/>
            <ac:spMk id="5" creationId="{BADBE20B-E95A-46D7-9F4D-726B28754DD9}"/>
          </ac:spMkLst>
        </pc:spChg>
        <pc:spChg chg="mod ord">
          <ac:chgData name="Michael A Fudge Jr" userId="133895e8-240b-4811-850e-9cf94297d089" providerId="ADAL" clId="{934C926F-81D2-49EB-AC44-C325872A3681}" dt="2022-01-19T18:20:09.951" v="4948" actId="12"/>
          <ac:spMkLst>
            <pc:docMk/>
            <pc:sldMk cId="1902931519" sldId="812"/>
            <ac:spMk id="6" creationId="{E24B8BF5-3648-43EF-961A-88E6D07C6E69}"/>
          </ac:spMkLst>
        </pc:spChg>
      </pc:sldChg>
      <pc:sldChg chg="modSp add mod modClrScheme chgLayout">
        <pc:chgData name="Michael A Fudge Jr" userId="133895e8-240b-4811-850e-9cf94297d089" providerId="ADAL" clId="{934C926F-81D2-49EB-AC44-C325872A3681}" dt="2022-01-19T18:22:29.445" v="5268" actId="207"/>
        <pc:sldMkLst>
          <pc:docMk/>
          <pc:sldMk cId="2880227647" sldId="813"/>
        </pc:sldMkLst>
        <pc:spChg chg="mod ord">
          <ac:chgData name="Michael A Fudge Jr" userId="133895e8-240b-4811-850e-9cf94297d089" providerId="ADAL" clId="{934C926F-81D2-49EB-AC44-C325872A3681}" dt="2022-01-19T18:22:23.332" v="5266" actId="20577"/>
          <ac:spMkLst>
            <pc:docMk/>
            <pc:sldMk cId="2880227647" sldId="813"/>
            <ac:spMk id="2" creationId="{E7B52F63-98CB-42DD-83CF-AF82816FF5CF}"/>
          </ac:spMkLst>
        </pc:spChg>
        <pc:spChg chg="mod ord">
          <ac:chgData name="Michael A Fudge Jr" userId="133895e8-240b-4811-850e-9cf94297d089" providerId="ADAL" clId="{934C926F-81D2-49EB-AC44-C325872A3681}" dt="2022-01-19T18:22:19.245" v="5260" actId="700"/>
          <ac:spMkLst>
            <pc:docMk/>
            <pc:sldMk cId="2880227647" sldId="813"/>
            <ac:spMk id="3" creationId="{43E6003E-AC9C-4B71-B51C-BA96E6247ED6}"/>
          </ac:spMkLst>
        </pc:spChg>
        <pc:picChg chg="mod">
          <ac:chgData name="Michael A Fudge Jr" userId="133895e8-240b-4811-850e-9cf94297d089" providerId="ADAL" clId="{934C926F-81D2-49EB-AC44-C325872A3681}" dt="2022-01-19T18:22:29.445" v="5268" actId="207"/>
          <ac:picMkLst>
            <pc:docMk/>
            <pc:sldMk cId="2880227647" sldId="813"/>
            <ac:picMk id="6" creationId="{0C7267D7-5C13-49FC-A01F-C02E981C9534}"/>
          </ac:picMkLst>
        </pc:picChg>
      </pc:sldChg>
      <pc:sldChg chg="modSp add mod modClrScheme chgLayout">
        <pc:chgData name="Michael A Fudge Jr" userId="133895e8-240b-4811-850e-9cf94297d089" providerId="ADAL" clId="{934C926F-81D2-49EB-AC44-C325872A3681}" dt="2022-01-19T18:24:04.308" v="5310" actId="20577"/>
        <pc:sldMkLst>
          <pc:docMk/>
          <pc:sldMk cId="1396774318" sldId="814"/>
        </pc:sldMkLst>
        <pc:spChg chg="mod ord">
          <ac:chgData name="Michael A Fudge Jr" userId="133895e8-240b-4811-850e-9cf94297d089" providerId="ADAL" clId="{934C926F-81D2-49EB-AC44-C325872A3681}" dt="2022-01-19T18:22:57.438" v="5273" actId="207"/>
          <ac:spMkLst>
            <pc:docMk/>
            <pc:sldMk cId="1396774318" sldId="814"/>
            <ac:spMk id="2" creationId="{9FB2958E-0CB4-412B-B4DD-1691C057529B}"/>
          </ac:spMkLst>
        </pc:spChg>
        <pc:spChg chg="mod ord">
          <ac:chgData name="Michael A Fudge Jr" userId="133895e8-240b-4811-850e-9cf94297d089" providerId="ADAL" clId="{934C926F-81D2-49EB-AC44-C325872A3681}" dt="2022-01-19T18:24:04.308" v="5310" actId="20577"/>
          <ac:spMkLst>
            <pc:docMk/>
            <pc:sldMk cId="1396774318" sldId="814"/>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396774318" sldId="814"/>
            <ac:picMk id="1026" creationId="{D4017B41-70B3-4898-892D-B62E5667F383}"/>
          </ac:picMkLst>
        </pc:picChg>
      </pc:sldChg>
      <pc:sldChg chg="modSp add mod modClrScheme chgLayout">
        <pc:chgData name="Michael A Fudge Jr" userId="133895e8-240b-4811-850e-9cf94297d089" providerId="ADAL" clId="{934C926F-81D2-49EB-AC44-C325872A3681}" dt="2022-01-19T18:23:19.323" v="5278" actId="6549"/>
        <pc:sldMkLst>
          <pc:docMk/>
          <pc:sldMk cId="2866277020" sldId="815"/>
        </pc:sldMkLst>
        <pc:spChg chg="mod ord">
          <ac:chgData name="Michael A Fudge Jr" userId="133895e8-240b-4811-850e-9cf94297d089" providerId="ADAL" clId="{934C926F-81D2-49EB-AC44-C325872A3681}" dt="2022-01-19T18:23:09.727" v="5275" actId="207"/>
          <ac:spMkLst>
            <pc:docMk/>
            <pc:sldMk cId="2866277020" sldId="815"/>
            <ac:spMk id="2" creationId="{9FB2958E-0CB4-412B-B4DD-1691C057529B}"/>
          </ac:spMkLst>
        </pc:spChg>
        <pc:spChg chg="mod ord">
          <ac:chgData name="Michael A Fudge Jr" userId="133895e8-240b-4811-850e-9cf94297d089" providerId="ADAL" clId="{934C926F-81D2-49EB-AC44-C325872A3681}" dt="2022-01-19T18:23:19.323" v="5278" actId="6549"/>
          <ac:spMkLst>
            <pc:docMk/>
            <pc:sldMk cId="2866277020" sldId="815"/>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2866277020" sldId="815"/>
            <ac:picMk id="2050" creationId="{BAA765E3-CC4E-4D83-9B9E-EE8BC1096FD3}"/>
          </ac:picMkLst>
        </pc:picChg>
      </pc:sldChg>
      <pc:sldChg chg="modSp add mod modClrScheme chgLayout">
        <pc:chgData name="Michael A Fudge Jr" userId="133895e8-240b-4811-850e-9cf94297d089" providerId="ADAL" clId="{934C926F-81D2-49EB-AC44-C325872A3681}" dt="2022-01-19T18:23:30.262" v="5283" actId="403"/>
        <pc:sldMkLst>
          <pc:docMk/>
          <pc:sldMk cId="3918871690" sldId="816"/>
        </pc:sldMkLst>
        <pc:spChg chg="mod ord">
          <ac:chgData name="Michael A Fudge Jr" userId="133895e8-240b-4811-850e-9cf94297d089" providerId="ADAL" clId="{934C926F-81D2-49EB-AC44-C325872A3681}" dt="2022-01-19T18:23:26.239" v="5280" actId="207"/>
          <ac:spMkLst>
            <pc:docMk/>
            <pc:sldMk cId="3918871690" sldId="816"/>
            <ac:spMk id="2" creationId="{9FB2958E-0CB4-412B-B4DD-1691C057529B}"/>
          </ac:spMkLst>
        </pc:spChg>
        <pc:spChg chg="mod ord">
          <ac:chgData name="Michael A Fudge Jr" userId="133895e8-240b-4811-850e-9cf94297d089" providerId="ADAL" clId="{934C926F-81D2-49EB-AC44-C325872A3681}" dt="2022-01-19T18:23:30.262" v="5283" actId="403"/>
          <ac:spMkLst>
            <pc:docMk/>
            <pc:sldMk cId="3918871690" sldId="816"/>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3918871690" sldId="816"/>
            <ac:picMk id="3074" creationId="{8B7165E0-2191-4515-AD32-C5559B211F7F}"/>
          </ac:picMkLst>
        </pc:picChg>
      </pc:sldChg>
      <pc:sldChg chg="modSp add mod modClrScheme chgLayout">
        <pc:chgData name="Michael A Fudge Jr" userId="133895e8-240b-4811-850e-9cf94297d089" providerId="ADAL" clId="{934C926F-81D2-49EB-AC44-C325872A3681}" dt="2022-01-19T18:24:24.879" v="5315" actId="403"/>
        <pc:sldMkLst>
          <pc:docMk/>
          <pc:sldMk cId="1482968124" sldId="817"/>
        </pc:sldMkLst>
        <pc:spChg chg="mod ord">
          <ac:chgData name="Michael A Fudge Jr" userId="133895e8-240b-4811-850e-9cf94297d089" providerId="ADAL" clId="{934C926F-81D2-49EB-AC44-C325872A3681}" dt="2022-01-19T18:24:15.399" v="5312" actId="207"/>
          <ac:spMkLst>
            <pc:docMk/>
            <pc:sldMk cId="1482968124" sldId="817"/>
            <ac:spMk id="2" creationId="{9FB2958E-0CB4-412B-B4DD-1691C057529B}"/>
          </ac:spMkLst>
        </pc:spChg>
        <pc:spChg chg="mod ord">
          <ac:chgData name="Michael A Fudge Jr" userId="133895e8-240b-4811-850e-9cf94297d089" providerId="ADAL" clId="{934C926F-81D2-49EB-AC44-C325872A3681}" dt="2022-01-19T18:24:24.879" v="5315" actId="403"/>
          <ac:spMkLst>
            <pc:docMk/>
            <pc:sldMk cId="1482968124" sldId="817"/>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482968124" sldId="817"/>
            <ac:picMk id="4100" creationId="{37E431E8-63EB-4F05-8309-7B3F0110E99A}"/>
          </ac:picMkLst>
        </pc:picChg>
      </pc:sldChg>
      <pc:sldChg chg="modSp add mod modClrScheme chgLayout">
        <pc:chgData name="Michael A Fudge Jr" userId="133895e8-240b-4811-850e-9cf94297d089" providerId="ADAL" clId="{934C926F-81D2-49EB-AC44-C325872A3681}" dt="2022-01-19T18:24:58.382" v="5320" actId="403"/>
        <pc:sldMkLst>
          <pc:docMk/>
          <pc:sldMk cId="1615002353" sldId="818"/>
        </pc:sldMkLst>
        <pc:spChg chg="mod ord">
          <ac:chgData name="Michael A Fudge Jr" userId="133895e8-240b-4811-850e-9cf94297d089" providerId="ADAL" clId="{934C926F-81D2-49EB-AC44-C325872A3681}" dt="2022-01-19T18:24:49.467" v="5317" actId="122"/>
          <ac:spMkLst>
            <pc:docMk/>
            <pc:sldMk cId="1615002353" sldId="818"/>
            <ac:spMk id="2" creationId="{9FB2958E-0CB4-412B-B4DD-1691C057529B}"/>
          </ac:spMkLst>
        </pc:spChg>
        <pc:spChg chg="mod ord">
          <ac:chgData name="Michael A Fudge Jr" userId="133895e8-240b-4811-850e-9cf94297d089" providerId="ADAL" clId="{934C926F-81D2-49EB-AC44-C325872A3681}" dt="2022-01-19T18:24:58.382" v="5320" actId="403"/>
          <ac:spMkLst>
            <pc:docMk/>
            <pc:sldMk cId="1615002353" sldId="818"/>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615002353" sldId="818"/>
            <ac:picMk id="5122" creationId="{E9925D2A-7B85-4CA4-A481-5B442CA44621}"/>
          </ac:picMkLst>
        </pc:picChg>
      </pc:sldChg>
      <pc:sldChg chg="modSp add mod modClrScheme chgLayout">
        <pc:chgData name="Michael A Fudge Jr" userId="133895e8-240b-4811-850e-9cf94297d089" providerId="ADAL" clId="{934C926F-81D2-49EB-AC44-C325872A3681}" dt="2022-01-19T18:25:17.906" v="5325" actId="403"/>
        <pc:sldMkLst>
          <pc:docMk/>
          <pc:sldMk cId="1926123337" sldId="819"/>
        </pc:sldMkLst>
        <pc:spChg chg="mod ord">
          <ac:chgData name="Michael A Fudge Jr" userId="133895e8-240b-4811-850e-9cf94297d089" providerId="ADAL" clId="{934C926F-81D2-49EB-AC44-C325872A3681}" dt="2022-01-19T18:25:13.832" v="5322" actId="207"/>
          <ac:spMkLst>
            <pc:docMk/>
            <pc:sldMk cId="1926123337" sldId="819"/>
            <ac:spMk id="2" creationId="{9FB2958E-0CB4-412B-B4DD-1691C057529B}"/>
          </ac:spMkLst>
        </pc:spChg>
        <pc:spChg chg="mod ord">
          <ac:chgData name="Michael A Fudge Jr" userId="133895e8-240b-4811-850e-9cf94297d089" providerId="ADAL" clId="{934C926F-81D2-49EB-AC44-C325872A3681}" dt="2022-01-19T18:25:17.906" v="5325" actId="403"/>
          <ac:spMkLst>
            <pc:docMk/>
            <pc:sldMk cId="1926123337" sldId="819"/>
            <ac:spMk id="5" creationId="{E36A5B68-390F-4762-A466-60C6AC3402E6}"/>
          </ac:spMkLst>
        </pc:spChg>
        <pc:picChg chg="mod ord">
          <ac:chgData name="Michael A Fudge Jr" userId="133895e8-240b-4811-850e-9cf94297d089" providerId="ADAL" clId="{934C926F-81D2-49EB-AC44-C325872A3681}" dt="2022-01-19T17:19:50.305" v="1788" actId="700"/>
          <ac:picMkLst>
            <pc:docMk/>
            <pc:sldMk cId="1926123337" sldId="819"/>
            <ac:picMk id="6148" creationId="{F7984964-079D-4111-9FE2-41C8853335ED}"/>
          </ac:picMkLst>
        </pc:picChg>
      </pc:sldChg>
      <pc:sldChg chg="modSp add mod modClrScheme chgLayout">
        <pc:chgData name="Michael A Fudge Jr" userId="133895e8-240b-4811-850e-9cf94297d089" providerId="ADAL" clId="{934C926F-81D2-49EB-AC44-C325872A3681}" dt="2022-01-19T18:27:37.898" v="5514" actId="20577"/>
        <pc:sldMkLst>
          <pc:docMk/>
          <pc:sldMk cId="2210169914" sldId="820"/>
        </pc:sldMkLst>
        <pc:spChg chg="mod ord">
          <ac:chgData name="Michael A Fudge Jr" userId="133895e8-240b-4811-850e-9cf94297d089" providerId="ADAL" clId="{934C926F-81D2-49EB-AC44-C325872A3681}" dt="2022-01-19T18:27:02.059" v="5423" actId="122"/>
          <ac:spMkLst>
            <pc:docMk/>
            <pc:sldMk cId="2210169914" sldId="820"/>
            <ac:spMk id="2" creationId="{3626A857-8298-4F01-B7E2-CA7937432AD0}"/>
          </ac:spMkLst>
        </pc:spChg>
        <pc:spChg chg="mod ord">
          <ac:chgData name="Michael A Fudge Jr" userId="133895e8-240b-4811-850e-9cf94297d089" providerId="ADAL" clId="{934C926F-81D2-49EB-AC44-C325872A3681}" dt="2022-01-19T17:19:50.305" v="1788" actId="700"/>
          <ac:spMkLst>
            <pc:docMk/>
            <pc:sldMk cId="2210169914" sldId="820"/>
            <ac:spMk id="3" creationId="{40D07056-BD55-4543-A7FB-6F87ED31169D}"/>
          </ac:spMkLst>
        </pc:spChg>
        <pc:spChg chg="mod ord">
          <ac:chgData name="Michael A Fudge Jr" userId="133895e8-240b-4811-850e-9cf94297d089" providerId="ADAL" clId="{934C926F-81D2-49EB-AC44-C325872A3681}" dt="2022-01-19T18:27:37.898" v="5514" actId="20577"/>
          <ac:spMkLst>
            <pc:docMk/>
            <pc:sldMk cId="2210169914" sldId="820"/>
            <ac:spMk id="4" creationId="{55C110D8-EB75-4118-AEA7-4F6290A99D26}"/>
          </ac:spMkLst>
        </pc:spChg>
      </pc:sldChg>
      <pc:sldChg chg="modSp add mod modClrScheme chgLayout">
        <pc:chgData name="Michael A Fudge Jr" userId="133895e8-240b-4811-850e-9cf94297d089" providerId="ADAL" clId="{934C926F-81D2-49EB-AC44-C325872A3681}" dt="2022-01-19T18:37:04.038" v="5623" actId="20577"/>
        <pc:sldMkLst>
          <pc:docMk/>
          <pc:sldMk cId="737757545" sldId="821"/>
        </pc:sldMkLst>
        <pc:spChg chg="mod ord">
          <ac:chgData name="Michael A Fudge Jr" userId="133895e8-240b-4811-850e-9cf94297d089" providerId="ADAL" clId="{934C926F-81D2-49EB-AC44-C325872A3681}" dt="2022-01-19T18:37:04.038" v="5623" actId="20577"/>
          <ac:spMkLst>
            <pc:docMk/>
            <pc:sldMk cId="737757545" sldId="821"/>
            <ac:spMk id="5" creationId="{67922B04-97AA-47EB-B1FD-3368A4195D36}"/>
          </ac:spMkLst>
        </pc:spChg>
        <pc:spChg chg="mod ord">
          <ac:chgData name="Michael A Fudge Jr" userId="133895e8-240b-4811-850e-9cf94297d089" providerId="ADAL" clId="{934C926F-81D2-49EB-AC44-C325872A3681}" dt="2022-01-19T17:19:50.305" v="1788" actId="700"/>
          <ac:spMkLst>
            <pc:docMk/>
            <pc:sldMk cId="737757545" sldId="821"/>
            <ac:spMk id="6" creationId="{668D666D-FAC6-46A5-9BCD-8249EC93C335}"/>
          </ac:spMkLst>
        </pc:spChg>
      </pc:sldChg>
      <pc:sldChg chg="modSp add mod modClrScheme chgLayout">
        <pc:chgData name="Michael A Fudge Jr" userId="133895e8-240b-4811-850e-9cf94297d089" providerId="ADAL" clId="{934C926F-81D2-49EB-AC44-C325872A3681}" dt="2022-01-19T18:37:42.881" v="5630" actId="403"/>
        <pc:sldMkLst>
          <pc:docMk/>
          <pc:sldMk cId="3504554561" sldId="822"/>
        </pc:sldMkLst>
        <pc:spChg chg="mod ord">
          <ac:chgData name="Michael A Fudge Jr" userId="133895e8-240b-4811-850e-9cf94297d089" providerId="ADAL" clId="{934C926F-81D2-49EB-AC44-C325872A3681}" dt="2022-01-19T18:37:31.259" v="5626" actId="700"/>
          <ac:spMkLst>
            <pc:docMk/>
            <pc:sldMk cId="3504554561" sldId="822"/>
            <ac:spMk id="2" creationId="{3D848C8F-13CF-4A23-8AC9-4D3760B3A078}"/>
          </ac:spMkLst>
        </pc:spChg>
        <pc:spChg chg="mod ord">
          <ac:chgData name="Michael A Fudge Jr" userId="133895e8-240b-4811-850e-9cf94297d089" providerId="ADAL" clId="{934C926F-81D2-49EB-AC44-C325872A3681}" dt="2022-01-19T18:37:42.881" v="5630" actId="403"/>
          <ac:spMkLst>
            <pc:docMk/>
            <pc:sldMk cId="3504554561" sldId="822"/>
            <ac:spMk id="3" creationId="{8DA9C5A7-39E2-4FB6-9FCB-D7E0058C02B2}"/>
          </ac:spMkLst>
        </pc:spChg>
        <pc:picChg chg="mod">
          <ac:chgData name="Michael A Fudge Jr" userId="133895e8-240b-4811-850e-9cf94297d089" providerId="ADAL" clId="{934C926F-81D2-49EB-AC44-C325872A3681}" dt="2022-01-19T18:37:40.414" v="5629" actId="207"/>
          <ac:picMkLst>
            <pc:docMk/>
            <pc:sldMk cId="3504554561" sldId="822"/>
            <ac:picMk id="6" creationId="{939B8D83-7DB3-41AA-9405-F252D9EA7E62}"/>
          </ac:picMkLst>
        </pc:picChg>
      </pc:sldChg>
      <pc:sldChg chg="modSp add mod modClrScheme chgLayout">
        <pc:chgData name="Michael A Fudge Jr" userId="133895e8-240b-4811-850e-9cf94297d089" providerId="ADAL" clId="{934C926F-81D2-49EB-AC44-C325872A3681}" dt="2022-01-19T18:37:59.572" v="5632" actId="6549"/>
        <pc:sldMkLst>
          <pc:docMk/>
          <pc:sldMk cId="3820756412" sldId="823"/>
        </pc:sldMkLst>
        <pc:spChg chg="mod ord">
          <ac:chgData name="Michael A Fudge Jr" userId="133895e8-240b-4811-850e-9cf94297d089" providerId="ADAL" clId="{934C926F-81D2-49EB-AC44-C325872A3681}" dt="2022-01-19T18:37:56.531" v="5631" actId="700"/>
          <ac:spMkLst>
            <pc:docMk/>
            <pc:sldMk cId="3820756412" sldId="823"/>
            <ac:spMk id="5" creationId="{489AAD8C-BEBD-4ABE-80EC-A520C2CC71B8}"/>
          </ac:spMkLst>
        </pc:spChg>
        <pc:spChg chg="mod ord">
          <ac:chgData name="Michael A Fudge Jr" userId="133895e8-240b-4811-850e-9cf94297d089" providerId="ADAL" clId="{934C926F-81D2-49EB-AC44-C325872A3681}" dt="2022-01-19T18:37:59.572" v="5632" actId="6549"/>
          <ac:spMkLst>
            <pc:docMk/>
            <pc:sldMk cId="3820756412" sldId="823"/>
            <ac:spMk id="6" creationId="{FD22D3E7-59CF-4C59-8E59-315B86CDEC0E}"/>
          </ac:spMkLst>
        </pc:spChg>
      </pc:sldChg>
      <pc:sldChg chg="modSp add mod">
        <pc:chgData name="Michael A Fudge Jr" userId="133895e8-240b-4811-850e-9cf94297d089" providerId="ADAL" clId="{934C926F-81D2-49EB-AC44-C325872A3681}" dt="2022-01-19T18:38:37.175" v="5637" actId="14100"/>
        <pc:sldMkLst>
          <pc:docMk/>
          <pc:sldMk cId="3578037659" sldId="824"/>
        </pc:sldMkLst>
        <pc:spChg chg="mod">
          <ac:chgData name="Michael A Fudge Jr" userId="133895e8-240b-4811-850e-9cf94297d089" providerId="ADAL" clId="{934C926F-81D2-49EB-AC44-C325872A3681}" dt="2022-01-19T18:38:12.567" v="5633" actId="1076"/>
          <ac:spMkLst>
            <pc:docMk/>
            <pc:sldMk cId="3578037659" sldId="824"/>
            <ac:spMk id="15" creationId="{94F8F93E-5D0E-4B7A-8B08-43743956F3AF}"/>
          </ac:spMkLst>
        </pc:spChg>
        <pc:picChg chg="mod">
          <ac:chgData name="Michael A Fudge Jr" userId="133895e8-240b-4811-850e-9cf94297d089" providerId="ADAL" clId="{934C926F-81D2-49EB-AC44-C325872A3681}" dt="2022-01-19T18:38:29.327" v="5635" actId="14100"/>
          <ac:picMkLst>
            <pc:docMk/>
            <pc:sldMk cId="3578037659" sldId="824"/>
            <ac:picMk id="7174" creationId="{7ABE2944-F28F-47D7-B807-F9D3B4A45960}"/>
          </ac:picMkLst>
        </pc:picChg>
        <pc:picChg chg="mod">
          <ac:chgData name="Michael A Fudge Jr" userId="133895e8-240b-4811-850e-9cf94297d089" providerId="ADAL" clId="{934C926F-81D2-49EB-AC44-C325872A3681}" dt="2022-01-19T18:38:37.175" v="5637" actId="14100"/>
          <ac:picMkLst>
            <pc:docMk/>
            <pc:sldMk cId="3578037659" sldId="824"/>
            <ac:picMk id="7176" creationId="{FE466E01-BF5E-4E6A-89DD-F019F3BE42E7}"/>
          </ac:picMkLst>
        </pc:picChg>
      </pc:sldChg>
      <pc:sldChg chg="modSp add mod modClrScheme chgLayout">
        <pc:chgData name="Michael A Fudge Jr" userId="133895e8-240b-4811-850e-9cf94297d089" providerId="ADAL" clId="{934C926F-81D2-49EB-AC44-C325872A3681}" dt="2022-01-19T18:39:25.225" v="5650" actId="1076"/>
        <pc:sldMkLst>
          <pc:docMk/>
          <pc:sldMk cId="4029324302" sldId="825"/>
        </pc:sldMkLst>
        <pc:spChg chg="mod ord">
          <ac:chgData name="Michael A Fudge Jr" userId="133895e8-240b-4811-850e-9cf94297d089" providerId="ADAL" clId="{934C926F-81D2-49EB-AC44-C325872A3681}" dt="2022-01-19T18:39:01.488" v="5641" actId="700"/>
          <ac:spMkLst>
            <pc:docMk/>
            <pc:sldMk cId="4029324302" sldId="825"/>
            <ac:spMk id="2" creationId="{82A740BC-61B2-4334-B38C-AC7FC562694C}"/>
          </ac:spMkLst>
        </pc:spChg>
        <pc:spChg chg="mod ord">
          <ac:chgData name="Michael A Fudge Jr" userId="133895e8-240b-4811-850e-9cf94297d089" providerId="ADAL" clId="{934C926F-81D2-49EB-AC44-C325872A3681}" dt="2022-01-19T18:39:19.170" v="5647" actId="14100"/>
          <ac:spMkLst>
            <pc:docMk/>
            <pc:sldMk cId="4029324302" sldId="825"/>
            <ac:spMk id="3" creationId="{DAA6E611-1B4E-40FF-BE6D-6268B10CF1DB}"/>
          </ac:spMkLst>
        </pc:spChg>
        <pc:picChg chg="mod ord">
          <ac:chgData name="Michael A Fudge Jr" userId="133895e8-240b-4811-850e-9cf94297d089" providerId="ADAL" clId="{934C926F-81D2-49EB-AC44-C325872A3681}" dt="2022-01-19T18:39:25.225" v="5650" actId="1076"/>
          <ac:picMkLst>
            <pc:docMk/>
            <pc:sldMk cId="4029324302" sldId="825"/>
            <ac:picMk id="8194" creationId="{2DFC824B-1A79-4A6B-976E-571C769DA63E}"/>
          </ac:picMkLst>
        </pc:picChg>
      </pc:sldChg>
      <pc:sldChg chg="modSp add mod modClrScheme chgLayout">
        <pc:chgData name="Michael A Fudge Jr" userId="133895e8-240b-4811-850e-9cf94297d089" providerId="ADAL" clId="{934C926F-81D2-49EB-AC44-C325872A3681}" dt="2022-01-19T18:39:42.088" v="5651" actId="700"/>
        <pc:sldMkLst>
          <pc:docMk/>
          <pc:sldMk cId="1272755178" sldId="826"/>
        </pc:sldMkLst>
        <pc:spChg chg="mod ord">
          <ac:chgData name="Michael A Fudge Jr" userId="133895e8-240b-4811-850e-9cf94297d089" providerId="ADAL" clId="{934C926F-81D2-49EB-AC44-C325872A3681}" dt="2022-01-19T18:39:42.088" v="5651" actId="700"/>
          <ac:spMkLst>
            <pc:docMk/>
            <pc:sldMk cId="1272755178" sldId="826"/>
            <ac:spMk id="2" creationId="{82A740BC-61B2-4334-B38C-AC7FC562694C}"/>
          </ac:spMkLst>
        </pc:spChg>
      </pc:sldChg>
      <pc:sldChg chg="modSp add mod modClrScheme chgLayout">
        <pc:chgData name="Michael A Fudge Jr" userId="133895e8-240b-4811-850e-9cf94297d089" providerId="ADAL" clId="{934C926F-81D2-49EB-AC44-C325872A3681}" dt="2022-01-19T18:39:57.841" v="5664" actId="700"/>
        <pc:sldMkLst>
          <pc:docMk/>
          <pc:sldMk cId="1015923828" sldId="827"/>
        </pc:sldMkLst>
        <pc:spChg chg="mod ord">
          <ac:chgData name="Michael A Fudge Jr" userId="133895e8-240b-4811-850e-9cf94297d089" providerId="ADAL" clId="{934C926F-81D2-49EB-AC44-C325872A3681}" dt="2022-01-19T18:39:57.841" v="5664" actId="700"/>
          <ac:spMkLst>
            <pc:docMk/>
            <pc:sldMk cId="1015923828" sldId="827"/>
            <ac:spMk id="2" creationId="{6CAD7FD1-DDBF-4513-8CEA-5A9471417FE0}"/>
          </ac:spMkLst>
        </pc:spChg>
        <pc:spChg chg="mod ord">
          <ac:chgData name="Michael A Fudge Jr" userId="133895e8-240b-4811-850e-9cf94297d089" providerId="ADAL" clId="{934C926F-81D2-49EB-AC44-C325872A3681}" dt="2022-01-19T18:39:57.841" v="5664" actId="700"/>
          <ac:spMkLst>
            <pc:docMk/>
            <pc:sldMk cId="1015923828" sldId="827"/>
            <ac:spMk id="3" creationId="{CD6B828A-8739-4C77-A232-D61FD29E3A14}"/>
          </ac:spMkLst>
        </pc:spChg>
        <pc:spChg chg="mod ord">
          <ac:chgData name="Michael A Fudge Jr" userId="133895e8-240b-4811-850e-9cf94297d089" providerId="ADAL" clId="{934C926F-81D2-49EB-AC44-C325872A3681}" dt="2022-01-19T18:39:57.841" v="5664" actId="700"/>
          <ac:spMkLst>
            <pc:docMk/>
            <pc:sldMk cId="1015923828" sldId="827"/>
            <ac:spMk id="4" creationId="{2A534ABA-6F89-4D39-9991-9AE5D9D5F7BF}"/>
          </ac:spMkLst>
        </pc:spChg>
        <pc:spChg chg="mod ord">
          <ac:chgData name="Michael A Fudge Jr" userId="133895e8-240b-4811-850e-9cf94297d089" providerId="ADAL" clId="{934C926F-81D2-49EB-AC44-C325872A3681}" dt="2022-01-19T18:39:57.841" v="5664" actId="700"/>
          <ac:spMkLst>
            <pc:docMk/>
            <pc:sldMk cId="1015923828" sldId="827"/>
            <ac:spMk id="5" creationId="{36A00941-A4BC-4847-82FD-24B49839FED4}"/>
          </ac:spMkLst>
        </pc:spChg>
        <pc:spChg chg="mod ord">
          <ac:chgData name="Michael A Fudge Jr" userId="133895e8-240b-4811-850e-9cf94297d089" providerId="ADAL" clId="{934C926F-81D2-49EB-AC44-C325872A3681}" dt="2022-01-19T18:39:57.841" v="5664" actId="700"/>
          <ac:spMkLst>
            <pc:docMk/>
            <pc:sldMk cId="1015923828" sldId="827"/>
            <ac:spMk id="6" creationId="{19C6DE9F-CCAD-4F4B-8640-CF5242A27D3B}"/>
          </ac:spMkLst>
        </pc:spChg>
      </pc:sldChg>
      <pc:sldChg chg="modSp add mod">
        <pc:chgData name="Michael A Fudge Jr" userId="133895e8-240b-4811-850e-9cf94297d089" providerId="ADAL" clId="{934C926F-81D2-49EB-AC44-C325872A3681}" dt="2022-01-19T18:40:21.946" v="5688" actId="20577"/>
        <pc:sldMkLst>
          <pc:docMk/>
          <pc:sldMk cId="3407217698" sldId="828"/>
        </pc:sldMkLst>
        <pc:spChg chg="mod">
          <ac:chgData name="Michael A Fudge Jr" userId="133895e8-240b-4811-850e-9cf94297d089" providerId="ADAL" clId="{934C926F-81D2-49EB-AC44-C325872A3681}" dt="2022-01-19T18:40:21.946" v="5688" actId="20577"/>
          <ac:spMkLst>
            <pc:docMk/>
            <pc:sldMk cId="3407217698" sldId="828"/>
            <ac:spMk id="5" creationId="{67922B04-97AA-47EB-B1FD-3368A4195D36}"/>
          </ac:spMkLst>
        </pc:spChg>
      </pc:sldChg>
      <pc:sldChg chg="addSp delSp modSp add mod modClrScheme chgLayout">
        <pc:chgData name="Michael A Fudge Jr" userId="133895e8-240b-4811-850e-9cf94297d089" providerId="ADAL" clId="{934C926F-81D2-49EB-AC44-C325872A3681}" dt="2022-01-19T18:41:14.243" v="5699" actId="6549"/>
        <pc:sldMkLst>
          <pc:docMk/>
          <pc:sldMk cId="1579202885" sldId="829"/>
        </pc:sldMkLst>
        <pc:spChg chg="add mod ord">
          <ac:chgData name="Michael A Fudge Jr" userId="133895e8-240b-4811-850e-9cf94297d089" providerId="ADAL" clId="{934C926F-81D2-49EB-AC44-C325872A3681}" dt="2022-01-19T18:40:47.683" v="5692" actId="700"/>
          <ac:spMkLst>
            <pc:docMk/>
            <pc:sldMk cId="1579202885" sldId="829"/>
            <ac:spMk id="2" creationId="{DBC2D00E-D742-4130-B018-0FC1515E53E6}"/>
          </ac:spMkLst>
        </pc:spChg>
        <pc:spChg chg="mod ord">
          <ac:chgData name="Michael A Fudge Jr" userId="133895e8-240b-4811-850e-9cf94297d089" providerId="ADAL" clId="{934C926F-81D2-49EB-AC44-C325872A3681}" dt="2022-01-19T18:41:14.243" v="5699" actId="6549"/>
          <ac:spMkLst>
            <pc:docMk/>
            <pc:sldMk cId="1579202885" sldId="829"/>
            <ac:spMk id="4" creationId="{28690308-C057-4D2C-84F5-0D96290381DA}"/>
          </ac:spMkLst>
        </pc:spChg>
        <pc:spChg chg="del mod ord">
          <ac:chgData name="Michael A Fudge Jr" userId="133895e8-240b-4811-850e-9cf94297d089" providerId="ADAL" clId="{934C926F-81D2-49EB-AC44-C325872A3681}" dt="2022-01-19T18:40:47.683" v="5692" actId="700"/>
          <ac:spMkLst>
            <pc:docMk/>
            <pc:sldMk cId="1579202885" sldId="829"/>
            <ac:spMk id="5" creationId="{0736FBD8-65E1-4305-939E-05D8CCA4E3DF}"/>
          </ac:spMkLst>
        </pc:spChg>
        <pc:picChg chg="mod">
          <ac:chgData name="Michael A Fudge Jr" userId="133895e8-240b-4811-850e-9cf94297d089" providerId="ADAL" clId="{934C926F-81D2-49EB-AC44-C325872A3681}" dt="2022-01-19T18:41:08.285" v="5696" actId="207"/>
          <ac:picMkLst>
            <pc:docMk/>
            <pc:sldMk cId="1579202885" sldId="829"/>
            <ac:picMk id="6" creationId="{4DBF931C-6255-449F-B47F-FE53DD828E59}"/>
          </ac:picMkLst>
        </pc:picChg>
      </pc:sldChg>
      <pc:sldChg chg="modSp add mod modClrScheme chgLayout">
        <pc:chgData name="Michael A Fudge Jr" userId="133895e8-240b-4811-850e-9cf94297d089" providerId="ADAL" clId="{934C926F-81D2-49EB-AC44-C325872A3681}" dt="2022-01-19T18:43:10.164" v="5710" actId="33524"/>
        <pc:sldMkLst>
          <pc:docMk/>
          <pc:sldMk cId="4125943168" sldId="830"/>
        </pc:sldMkLst>
        <pc:spChg chg="mod ord">
          <ac:chgData name="Michael A Fudge Jr" userId="133895e8-240b-4811-850e-9cf94297d089" providerId="ADAL" clId="{934C926F-81D2-49EB-AC44-C325872A3681}" dt="2022-01-19T18:41:30.612" v="5700" actId="700"/>
          <ac:spMkLst>
            <pc:docMk/>
            <pc:sldMk cId="4125943168" sldId="830"/>
            <ac:spMk id="2" creationId="{F5C87F2F-0373-4319-83D1-05E38D254530}"/>
          </ac:spMkLst>
        </pc:spChg>
        <pc:spChg chg="mod ord">
          <ac:chgData name="Michael A Fudge Jr" userId="133895e8-240b-4811-850e-9cf94297d089" providerId="ADAL" clId="{934C926F-81D2-49EB-AC44-C325872A3681}" dt="2022-01-19T18:43:10.164" v="5710" actId="33524"/>
          <ac:spMkLst>
            <pc:docMk/>
            <pc:sldMk cId="4125943168" sldId="830"/>
            <ac:spMk id="3" creationId="{7D1EDA69-2A99-43F0-9C03-EEBEF08C5002}"/>
          </ac:spMkLst>
        </pc:spChg>
      </pc:sldChg>
      <pc:sldChg chg="add">
        <pc:chgData name="Michael A Fudge Jr" userId="133895e8-240b-4811-850e-9cf94297d089" providerId="ADAL" clId="{934C926F-81D2-49EB-AC44-C325872A3681}" dt="2022-01-19T16:49:53.127" v="102"/>
        <pc:sldMkLst>
          <pc:docMk/>
          <pc:sldMk cId="1875848913" sldId="831"/>
        </pc:sldMkLst>
      </pc:sldChg>
      <pc:sldChg chg="modSp add mod modClrScheme chgLayout">
        <pc:chgData name="Michael A Fudge Jr" userId="133895e8-240b-4811-850e-9cf94297d089" providerId="ADAL" clId="{934C926F-81D2-49EB-AC44-C325872A3681}" dt="2022-01-19T18:44:19.461" v="5715" actId="700"/>
        <pc:sldMkLst>
          <pc:docMk/>
          <pc:sldMk cId="1663473897" sldId="832"/>
        </pc:sldMkLst>
        <pc:spChg chg="mod ord">
          <ac:chgData name="Michael A Fudge Jr" userId="133895e8-240b-4811-850e-9cf94297d089" providerId="ADAL" clId="{934C926F-81D2-49EB-AC44-C325872A3681}" dt="2022-01-19T18:44:19.461" v="5715" actId="700"/>
          <ac:spMkLst>
            <pc:docMk/>
            <pc:sldMk cId="1663473897" sldId="832"/>
            <ac:spMk id="2" creationId="{ECEDEAAB-21BF-42E1-8312-241E3BB65CA6}"/>
          </ac:spMkLst>
        </pc:spChg>
        <pc:spChg chg="mod ord">
          <ac:chgData name="Michael A Fudge Jr" userId="133895e8-240b-4811-850e-9cf94297d089" providerId="ADAL" clId="{934C926F-81D2-49EB-AC44-C325872A3681}" dt="2022-01-19T18:44:19.461" v="5715" actId="700"/>
          <ac:spMkLst>
            <pc:docMk/>
            <pc:sldMk cId="1663473897" sldId="832"/>
            <ac:spMk id="3" creationId="{0A8987D8-2E35-40A1-9459-5D4C24E391E5}"/>
          </ac:spMkLst>
        </pc:spChg>
        <pc:spChg chg="mod">
          <ac:chgData name="Michael A Fudge Jr" userId="133895e8-240b-4811-850e-9cf94297d089" providerId="ADAL" clId="{934C926F-81D2-49EB-AC44-C325872A3681}" dt="2022-01-19T18:43:27.553" v="5711" actId="13822"/>
          <ac:spMkLst>
            <pc:docMk/>
            <pc:sldMk cId="1663473897" sldId="832"/>
            <ac:spMk id="4" creationId="{4098A75B-AB93-4ABB-A32E-7502E3A99FD1}"/>
          </ac:spMkLst>
        </pc:spChg>
        <pc:spChg chg="mod">
          <ac:chgData name="Michael A Fudge Jr" userId="133895e8-240b-4811-850e-9cf94297d089" providerId="ADAL" clId="{934C926F-81D2-49EB-AC44-C325872A3681}" dt="2022-01-19T18:43:27.553" v="5711" actId="13822"/>
          <ac:spMkLst>
            <pc:docMk/>
            <pc:sldMk cId="1663473897" sldId="832"/>
            <ac:spMk id="5" creationId="{03F2E15F-7798-45B9-B134-957B97E06FA7}"/>
          </ac:spMkLst>
        </pc:spChg>
        <pc:spChg chg="mod">
          <ac:chgData name="Michael A Fudge Jr" userId="133895e8-240b-4811-850e-9cf94297d089" providerId="ADAL" clId="{934C926F-81D2-49EB-AC44-C325872A3681}" dt="2022-01-19T18:43:27.553" v="5711" actId="13822"/>
          <ac:spMkLst>
            <pc:docMk/>
            <pc:sldMk cId="1663473897" sldId="832"/>
            <ac:spMk id="6" creationId="{A6BD6F53-8B86-4ACF-9FE4-2C42A5570E7B}"/>
          </ac:spMkLst>
        </pc:spChg>
      </pc:sldChg>
      <pc:sldChg chg="modSp add mod modClrScheme chgLayout">
        <pc:chgData name="Michael A Fudge Jr" userId="133895e8-240b-4811-850e-9cf94297d089" providerId="ADAL" clId="{934C926F-81D2-49EB-AC44-C325872A3681}" dt="2022-01-19T18:44:36.037" v="5716" actId="700"/>
        <pc:sldMkLst>
          <pc:docMk/>
          <pc:sldMk cId="462895633" sldId="833"/>
        </pc:sldMkLst>
        <pc:spChg chg="mod ord">
          <ac:chgData name="Michael A Fudge Jr" userId="133895e8-240b-4811-850e-9cf94297d089" providerId="ADAL" clId="{934C926F-81D2-49EB-AC44-C325872A3681}" dt="2022-01-19T18:44:36.037" v="5716" actId="700"/>
          <ac:spMkLst>
            <pc:docMk/>
            <pc:sldMk cId="462895633" sldId="833"/>
            <ac:spMk id="2" creationId="{D6544631-3930-46BF-8A4B-7C42AEB7D35F}"/>
          </ac:spMkLst>
        </pc:spChg>
        <pc:spChg chg="mod ord">
          <ac:chgData name="Michael A Fudge Jr" userId="133895e8-240b-4811-850e-9cf94297d089" providerId="ADAL" clId="{934C926F-81D2-49EB-AC44-C325872A3681}" dt="2022-01-19T18:44:36.037" v="5716" actId="700"/>
          <ac:spMkLst>
            <pc:docMk/>
            <pc:sldMk cId="462895633" sldId="833"/>
            <ac:spMk id="3" creationId="{A707B94D-D4C9-436B-9028-C040E9620DD0}"/>
          </ac:spMkLst>
        </pc:spChg>
      </pc:sldChg>
      <pc:sldChg chg="modSp add mod modClrScheme chgLayout">
        <pc:chgData name="Michael A Fudge Jr" userId="133895e8-240b-4811-850e-9cf94297d089" providerId="ADAL" clId="{934C926F-81D2-49EB-AC44-C325872A3681}" dt="2022-01-19T18:44:47.220" v="5718" actId="700"/>
        <pc:sldMkLst>
          <pc:docMk/>
          <pc:sldMk cId="3948874904" sldId="834"/>
        </pc:sldMkLst>
        <pc:spChg chg="mod ord">
          <ac:chgData name="Michael A Fudge Jr" userId="133895e8-240b-4811-850e-9cf94297d089" providerId="ADAL" clId="{934C926F-81D2-49EB-AC44-C325872A3681}" dt="2022-01-19T18:44:47.220" v="5718" actId="700"/>
          <ac:spMkLst>
            <pc:docMk/>
            <pc:sldMk cId="3948874904" sldId="834"/>
            <ac:spMk id="2" creationId="{AAA0C56A-BB89-460E-99F2-449D898366BD}"/>
          </ac:spMkLst>
        </pc:spChg>
        <pc:spChg chg="mod ord">
          <ac:chgData name="Michael A Fudge Jr" userId="133895e8-240b-4811-850e-9cf94297d089" providerId="ADAL" clId="{934C926F-81D2-49EB-AC44-C325872A3681}" dt="2022-01-19T18:44:47.220" v="5718" actId="700"/>
          <ac:spMkLst>
            <pc:docMk/>
            <pc:sldMk cId="3948874904" sldId="834"/>
            <ac:spMk id="3" creationId="{85A0E195-9F86-4063-B94D-D9FBEE94F892}"/>
          </ac:spMkLst>
        </pc:spChg>
      </pc:sldChg>
      <pc:sldChg chg="modSp add mod modClrScheme chgLayout">
        <pc:chgData name="Michael A Fudge Jr" userId="133895e8-240b-4811-850e-9cf94297d089" providerId="ADAL" clId="{934C926F-81D2-49EB-AC44-C325872A3681}" dt="2022-01-19T18:46:04.068" v="5731" actId="108"/>
        <pc:sldMkLst>
          <pc:docMk/>
          <pc:sldMk cId="3249744677" sldId="835"/>
        </pc:sldMkLst>
        <pc:spChg chg="mod ord">
          <ac:chgData name="Michael A Fudge Jr" userId="133895e8-240b-4811-850e-9cf94297d089" providerId="ADAL" clId="{934C926F-81D2-49EB-AC44-C325872A3681}" dt="2022-01-19T18:44:57.765" v="5721" actId="700"/>
          <ac:spMkLst>
            <pc:docMk/>
            <pc:sldMk cId="3249744677" sldId="835"/>
            <ac:spMk id="4" creationId="{D3660E89-B0EC-4865-8544-D55086F2D858}"/>
          </ac:spMkLst>
        </pc:spChg>
        <pc:spChg chg="mod">
          <ac:chgData name="Michael A Fudge Jr" userId="133895e8-240b-4811-850e-9cf94297d089" providerId="ADAL" clId="{934C926F-81D2-49EB-AC44-C325872A3681}" dt="2022-01-19T18:45:06.362" v="5722" actId="13822"/>
          <ac:spMkLst>
            <pc:docMk/>
            <pc:sldMk cId="3249744677" sldId="835"/>
            <ac:spMk id="5" creationId="{76B9B8F1-21CC-46B2-BD63-DB081C82C445}"/>
          </ac:spMkLst>
        </pc:spChg>
        <pc:spChg chg="mod">
          <ac:chgData name="Michael A Fudge Jr" userId="133895e8-240b-4811-850e-9cf94297d089" providerId="ADAL" clId="{934C926F-81D2-49EB-AC44-C325872A3681}" dt="2022-01-19T18:45:06.362" v="5722" actId="13822"/>
          <ac:spMkLst>
            <pc:docMk/>
            <pc:sldMk cId="3249744677" sldId="835"/>
            <ac:spMk id="6" creationId="{7A321CE5-9312-47B1-9531-788F59EC2477}"/>
          </ac:spMkLst>
        </pc:spChg>
        <pc:spChg chg="mod">
          <ac:chgData name="Michael A Fudge Jr" userId="133895e8-240b-4811-850e-9cf94297d089" providerId="ADAL" clId="{934C926F-81D2-49EB-AC44-C325872A3681}" dt="2022-01-19T18:45:06.362" v="5722" actId="13822"/>
          <ac:spMkLst>
            <pc:docMk/>
            <pc:sldMk cId="3249744677" sldId="835"/>
            <ac:spMk id="7" creationId="{6400945D-8995-4610-AC83-AD30283E6617}"/>
          </ac:spMkLst>
        </pc:spChg>
        <pc:spChg chg="mod">
          <ac:chgData name="Michael A Fudge Jr" userId="133895e8-240b-4811-850e-9cf94297d089" providerId="ADAL" clId="{934C926F-81D2-49EB-AC44-C325872A3681}" dt="2022-01-19T18:46:04.068" v="5731" actId="108"/>
          <ac:spMkLst>
            <pc:docMk/>
            <pc:sldMk cId="3249744677" sldId="835"/>
            <ac:spMk id="8" creationId="{631063D2-3167-4166-A191-BABCC05ACEFE}"/>
          </ac:spMkLst>
        </pc:spChg>
        <pc:spChg chg="mod ord">
          <ac:chgData name="Michael A Fudge Jr" userId="133895e8-240b-4811-850e-9cf94297d089" providerId="ADAL" clId="{934C926F-81D2-49EB-AC44-C325872A3681}" dt="2022-01-19T18:44:57.765" v="5721" actId="700"/>
          <ac:spMkLst>
            <pc:docMk/>
            <pc:sldMk cId="3249744677" sldId="835"/>
            <ac:spMk id="16" creationId="{9397BAC5-C85E-4387-92FC-AADA8194FEE6}"/>
          </ac:spMkLst>
        </pc:spChg>
      </pc:sldChg>
      <pc:sldChg chg="modSp add mod">
        <pc:chgData name="Michael A Fudge Jr" userId="133895e8-240b-4811-850e-9cf94297d089" providerId="ADAL" clId="{934C926F-81D2-49EB-AC44-C325872A3681}" dt="2022-01-19T18:46:00.316" v="5730" actId="108"/>
        <pc:sldMkLst>
          <pc:docMk/>
          <pc:sldMk cId="4092630018" sldId="836"/>
        </pc:sldMkLst>
        <pc:spChg chg="mod">
          <ac:chgData name="Michael A Fudge Jr" userId="133895e8-240b-4811-850e-9cf94297d089" providerId="ADAL" clId="{934C926F-81D2-49EB-AC44-C325872A3681}" dt="2022-01-19T18:45:23.451" v="5724" actId="13822"/>
          <ac:spMkLst>
            <pc:docMk/>
            <pc:sldMk cId="4092630018" sldId="836"/>
            <ac:spMk id="5" creationId="{76B9B8F1-21CC-46B2-BD63-DB081C82C445}"/>
          </ac:spMkLst>
        </pc:spChg>
        <pc:spChg chg="mod">
          <ac:chgData name="Michael A Fudge Jr" userId="133895e8-240b-4811-850e-9cf94297d089" providerId="ADAL" clId="{934C926F-81D2-49EB-AC44-C325872A3681}" dt="2022-01-19T18:45:23.451" v="5724" actId="13822"/>
          <ac:spMkLst>
            <pc:docMk/>
            <pc:sldMk cId="4092630018" sldId="836"/>
            <ac:spMk id="6" creationId="{7A321CE5-9312-47B1-9531-788F59EC2477}"/>
          </ac:spMkLst>
        </pc:spChg>
        <pc:spChg chg="mod">
          <ac:chgData name="Michael A Fudge Jr" userId="133895e8-240b-4811-850e-9cf94297d089" providerId="ADAL" clId="{934C926F-81D2-49EB-AC44-C325872A3681}" dt="2022-01-19T18:45:23.451" v="5724" actId="13822"/>
          <ac:spMkLst>
            <pc:docMk/>
            <pc:sldMk cId="4092630018" sldId="836"/>
            <ac:spMk id="7" creationId="{6400945D-8995-4610-AC83-AD30283E6617}"/>
          </ac:spMkLst>
        </pc:spChg>
        <pc:spChg chg="mod">
          <ac:chgData name="Michael A Fudge Jr" userId="133895e8-240b-4811-850e-9cf94297d089" providerId="ADAL" clId="{934C926F-81D2-49EB-AC44-C325872A3681}" dt="2022-01-19T18:45:41.912" v="5727" actId="13822"/>
          <ac:spMkLst>
            <pc:docMk/>
            <pc:sldMk cId="4092630018" sldId="836"/>
            <ac:spMk id="8" creationId="{631063D2-3167-4166-A191-BABCC05ACEFE}"/>
          </ac:spMkLst>
        </pc:spChg>
        <pc:spChg chg="mod">
          <ac:chgData name="Michael A Fudge Jr" userId="133895e8-240b-4811-850e-9cf94297d089" providerId="ADAL" clId="{934C926F-81D2-49EB-AC44-C325872A3681}" dt="2022-01-19T18:45:58.455" v="5728" actId="108"/>
          <ac:spMkLst>
            <pc:docMk/>
            <pc:sldMk cId="4092630018" sldId="836"/>
            <ac:spMk id="15" creationId="{A558E132-18C6-4384-80F5-F27F9B446280}"/>
          </ac:spMkLst>
        </pc:spChg>
        <pc:spChg chg="mod">
          <ac:chgData name="Michael A Fudge Jr" userId="133895e8-240b-4811-850e-9cf94297d089" providerId="ADAL" clId="{934C926F-81D2-49EB-AC44-C325872A3681}" dt="2022-01-19T16:49:53.332" v="123" actId="27636"/>
          <ac:spMkLst>
            <pc:docMk/>
            <pc:sldMk cId="4092630018" sldId="836"/>
            <ac:spMk id="16" creationId="{9397BAC5-C85E-4387-92FC-AADA8194FEE6}"/>
          </ac:spMkLst>
        </pc:spChg>
        <pc:spChg chg="mod">
          <ac:chgData name="Michael A Fudge Jr" userId="133895e8-240b-4811-850e-9cf94297d089" providerId="ADAL" clId="{934C926F-81D2-49EB-AC44-C325872A3681}" dt="2022-01-19T18:45:59.228" v="5729" actId="108"/>
          <ac:spMkLst>
            <pc:docMk/>
            <pc:sldMk cId="4092630018" sldId="836"/>
            <ac:spMk id="17" creationId="{901E1040-7307-43A0-AD5B-16299DD2FB83}"/>
          </ac:spMkLst>
        </pc:spChg>
        <pc:spChg chg="mod">
          <ac:chgData name="Michael A Fudge Jr" userId="133895e8-240b-4811-850e-9cf94297d089" providerId="ADAL" clId="{934C926F-81D2-49EB-AC44-C325872A3681}" dt="2022-01-19T18:46:00.316" v="5730" actId="108"/>
          <ac:spMkLst>
            <pc:docMk/>
            <pc:sldMk cId="4092630018" sldId="836"/>
            <ac:spMk id="18" creationId="{03078B2D-AA6C-4072-A971-4A9EBBCF726F}"/>
          </ac:spMkLst>
        </pc:spChg>
      </pc:sldChg>
      <pc:sldChg chg="modSp add mod modClrScheme chgLayout">
        <pc:chgData name="Michael A Fudge Jr" userId="133895e8-240b-4811-850e-9cf94297d089" providerId="ADAL" clId="{934C926F-81D2-49EB-AC44-C325872A3681}" dt="2022-01-19T18:46:18.632" v="5732" actId="700"/>
        <pc:sldMkLst>
          <pc:docMk/>
          <pc:sldMk cId="1708015184" sldId="837"/>
        </pc:sldMkLst>
        <pc:spChg chg="mod ord">
          <ac:chgData name="Michael A Fudge Jr" userId="133895e8-240b-4811-850e-9cf94297d089" providerId="ADAL" clId="{934C926F-81D2-49EB-AC44-C325872A3681}" dt="2022-01-19T18:46:18.632" v="5732" actId="700"/>
          <ac:spMkLst>
            <pc:docMk/>
            <pc:sldMk cId="1708015184" sldId="837"/>
            <ac:spMk id="2" creationId="{8F805779-3789-451F-9911-E80815ADD487}"/>
          </ac:spMkLst>
        </pc:spChg>
        <pc:spChg chg="mod ord">
          <ac:chgData name="Michael A Fudge Jr" userId="133895e8-240b-4811-850e-9cf94297d089" providerId="ADAL" clId="{934C926F-81D2-49EB-AC44-C325872A3681}" dt="2022-01-19T18:46:18.632" v="5732" actId="700"/>
          <ac:spMkLst>
            <pc:docMk/>
            <pc:sldMk cId="1708015184" sldId="837"/>
            <ac:spMk id="3" creationId="{DC7F407F-763D-4B87-8FB6-CEB801321076}"/>
          </ac:spMkLst>
        </pc:spChg>
      </pc:sldChg>
      <pc:sldChg chg="modSp add mod modClrScheme chgLayout">
        <pc:chgData name="Michael A Fudge Jr" userId="133895e8-240b-4811-850e-9cf94297d089" providerId="ADAL" clId="{934C926F-81D2-49EB-AC44-C325872A3681}" dt="2022-01-19T18:46:25.493" v="5733" actId="700"/>
        <pc:sldMkLst>
          <pc:docMk/>
          <pc:sldMk cId="1043837445" sldId="838"/>
        </pc:sldMkLst>
        <pc:spChg chg="mod ord">
          <ac:chgData name="Michael A Fudge Jr" userId="133895e8-240b-4811-850e-9cf94297d089" providerId="ADAL" clId="{934C926F-81D2-49EB-AC44-C325872A3681}" dt="2022-01-19T18:46:25.493" v="5733" actId="700"/>
          <ac:spMkLst>
            <pc:docMk/>
            <pc:sldMk cId="1043837445" sldId="838"/>
            <ac:spMk id="2" creationId="{62292826-ECC1-49A4-BC19-EEDC768AECAE}"/>
          </ac:spMkLst>
        </pc:spChg>
        <pc:spChg chg="mod ord">
          <ac:chgData name="Michael A Fudge Jr" userId="133895e8-240b-4811-850e-9cf94297d089" providerId="ADAL" clId="{934C926F-81D2-49EB-AC44-C325872A3681}" dt="2022-01-19T18:46:25.493" v="5733" actId="700"/>
          <ac:spMkLst>
            <pc:docMk/>
            <pc:sldMk cId="1043837445" sldId="838"/>
            <ac:spMk id="3" creationId="{961B8A3F-CD43-4EAE-9B92-1578944F320C}"/>
          </ac:spMkLst>
        </pc:spChg>
      </pc:sldChg>
      <pc:sldChg chg="add">
        <pc:chgData name="Michael A Fudge Jr" userId="133895e8-240b-4811-850e-9cf94297d089" providerId="ADAL" clId="{934C926F-81D2-49EB-AC44-C325872A3681}" dt="2022-01-19T16:49:53.127" v="102"/>
        <pc:sldMkLst>
          <pc:docMk/>
          <pc:sldMk cId="2141969382" sldId="839"/>
        </pc:sldMkLst>
      </pc:sldChg>
      <pc:sldChg chg="modSp add mod modClrScheme chgLayout">
        <pc:chgData name="Michael A Fudge Jr" userId="133895e8-240b-4811-850e-9cf94297d089" providerId="ADAL" clId="{934C926F-81D2-49EB-AC44-C325872A3681}" dt="2022-01-19T18:47:43.224" v="5745" actId="27636"/>
        <pc:sldMkLst>
          <pc:docMk/>
          <pc:sldMk cId="2300192701" sldId="840"/>
        </pc:sldMkLst>
        <pc:spChg chg="mod ord">
          <ac:chgData name="Michael A Fudge Jr" userId="133895e8-240b-4811-850e-9cf94297d089" providerId="ADAL" clId="{934C926F-81D2-49EB-AC44-C325872A3681}" dt="2022-01-19T18:47:43.178" v="5744" actId="700"/>
          <ac:spMkLst>
            <pc:docMk/>
            <pc:sldMk cId="2300192701" sldId="840"/>
            <ac:spMk id="4" creationId="{8F3DFDE5-1827-4B05-AF5A-986FD36BE0B2}"/>
          </ac:spMkLst>
        </pc:spChg>
        <pc:spChg chg="mod ord">
          <ac:chgData name="Michael A Fudge Jr" userId="133895e8-240b-4811-850e-9cf94297d089" providerId="ADAL" clId="{934C926F-81D2-49EB-AC44-C325872A3681}" dt="2022-01-19T18:47:43.224" v="5745" actId="27636"/>
          <ac:spMkLst>
            <pc:docMk/>
            <pc:sldMk cId="2300192701" sldId="840"/>
            <ac:spMk id="5" creationId="{CE49635C-FFFC-4C64-8CFC-894EEDE64948}"/>
          </ac:spMkLst>
        </pc:spChg>
      </pc:sldChg>
      <pc:sldChg chg="modSp add mod modClrScheme chgLayout">
        <pc:chgData name="Michael A Fudge Jr" userId="133895e8-240b-4811-850e-9cf94297d089" providerId="ADAL" clId="{934C926F-81D2-49EB-AC44-C325872A3681}" dt="2022-01-19T18:48:05.062" v="5746" actId="700"/>
        <pc:sldMkLst>
          <pc:docMk/>
          <pc:sldMk cId="1315447754" sldId="841"/>
        </pc:sldMkLst>
        <pc:spChg chg="mod ord">
          <ac:chgData name="Michael A Fudge Jr" userId="133895e8-240b-4811-850e-9cf94297d089" providerId="ADAL" clId="{934C926F-81D2-49EB-AC44-C325872A3681}" dt="2022-01-19T18:48:05.062" v="5746" actId="700"/>
          <ac:spMkLst>
            <pc:docMk/>
            <pc:sldMk cId="1315447754" sldId="841"/>
            <ac:spMk id="7" creationId="{EA3ECEDE-39D1-4462-A3FA-E33B3D4CDCD2}"/>
          </ac:spMkLst>
        </pc:spChg>
        <pc:spChg chg="mod ord">
          <ac:chgData name="Michael A Fudge Jr" userId="133895e8-240b-4811-850e-9cf94297d089" providerId="ADAL" clId="{934C926F-81D2-49EB-AC44-C325872A3681}" dt="2022-01-19T18:48:05.062" v="5746" actId="700"/>
          <ac:spMkLst>
            <pc:docMk/>
            <pc:sldMk cId="1315447754" sldId="841"/>
            <ac:spMk id="8" creationId="{61BD4AB1-CBA1-4835-8657-D60CA9194DAB}"/>
          </ac:spMkLst>
        </pc:spChg>
      </pc:sldChg>
      <pc:sldChg chg="addSp delSp modSp new mod modClrScheme chgLayout modNotesTx">
        <pc:chgData name="Michael A Fudge Jr" userId="133895e8-240b-4811-850e-9cf94297d089" providerId="ADAL" clId="{934C926F-81D2-49EB-AC44-C325872A3681}" dt="2022-01-19T17:00:55.863" v="606" actId="20577"/>
        <pc:sldMkLst>
          <pc:docMk/>
          <pc:sldMk cId="1982711248" sldId="842"/>
        </pc:sldMkLst>
        <pc:spChg chg="del mod ord">
          <ac:chgData name="Michael A Fudge Jr" userId="133895e8-240b-4811-850e-9cf94297d089" providerId="ADAL" clId="{934C926F-81D2-49EB-AC44-C325872A3681}" dt="2022-01-19T16:52:47.702" v="141" actId="700"/>
          <ac:spMkLst>
            <pc:docMk/>
            <pc:sldMk cId="1982711248" sldId="842"/>
            <ac:spMk id="2" creationId="{E1550333-79F0-4E17-9DE9-C9B1A2515BB6}"/>
          </ac:spMkLst>
        </pc:spChg>
        <pc:spChg chg="del mod ord">
          <ac:chgData name="Michael A Fudge Jr" userId="133895e8-240b-4811-850e-9cf94297d089" providerId="ADAL" clId="{934C926F-81D2-49EB-AC44-C325872A3681}" dt="2022-01-19T16:52:47.702" v="141" actId="700"/>
          <ac:spMkLst>
            <pc:docMk/>
            <pc:sldMk cId="1982711248" sldId="842"/>
            <ac:spMk id="3" creationId="{2436B4C6-8CF8-46DD-B95F-0BA5A76978A2}"/>
          </ac:spMkLst>
        </pc:spChg>
        <pc:spChg chg="add mod ord">
          <ac:chgData name="Michael A Fudge Jr" userId="133895e8-240b-4811-850e-9cf94297d089" providerId="ADAL" clId="{934C926F-81D2-49EB-AC44-C325872A3681}" dt="2022-01-19T16:59:35.506" v="419" actId="20577"/>
          <ac:spMkLst>
            <pc:docMk/>
            <pc:sldMk cId="1982711248" sldId="842"/>
            <ac:spMk id="4" creationId="{4C291523-3C7D-4502-8B33-6F73B2F29288}"/>
          </ac:spMkLst>
        </pc:spChg>
        <pc:spChg chg="add mod ord">
          <ac:chgData name="Michael A Fudge Jr" userId="133895e8-240b-4811-850e-9cf94297d089" providerId="ADAL" clId="{934C926F-81D2-49EB-AC44-C325872A3681}" dt="2022-01-19T17:00:42.986" v="575" actId="20577"/>
          <ac:spMkLst>
            <pc:docMk/>
            <pc:sldMk cId="1982711248" sldId="842"/>
            <ac:spMk id="5" creationId="{45270676-EF5F-4F40-9A6C-F2249D0B96D2}"/>
          </ac:spMkLst>
        </pc:spChg>
      </pc:sldChg>
      <pc:sldChg chg="modSp add mod ord">
        <pc:chgData name="Michael A Fudge Jr" userId="133895e8-240b-4811-850e-9cf94297d089" providerId="ADAL" clId="{934C926F-81D2-49EB-AC44-C325872A3681}" dt="2022-01-19T17:26:08.911" v="2097" actId="20577"/>
        <pc:sldMkLst>
          <pc:docMk/>
          <pc:sldMk cId="3320496785" sldId="843"/>
        </pc:sldMkLst>
        <pc:spChg chg="mod">
          <ac:chgData name="Michael A Fudge Jr" userId="133895e8-240b-4811-850e-9cf94297d089" providerId="ADAL" clId="{934C926F-81D2-49EB-AC44-C325872A3681}" dt="2022-01-19T17:26:08.911" v="2097" actId="20577"/>
          <ac:spMkLst>
            <pc:docMk/>
            <pc:sldMk cId="3320496785" sldId="843"/>
            <ac:spMk id="3" creationId="{A04EC563-4557-42B1-A7DD-C389594474D1}"/>
          </ac:spMkLst>
        </pc:spChg>
        <pc:spChg chg="mod">
          <ac:chgData name="Michael A Fudge Jr" userId="133895e8-240b-4811-850e-9cf94297d089" providerId="ADAL" clId="{934C926F-81D2-49EB-AC44-C325872A3681}" dt="2022-01-19T17:24:21.901" v="1994" actId="20577"/>
          <ac:spMkLst>
            <pc:docMk/>
            <pc:sldMk cId="3320496785" sldId="843"/>
            <ac:spMk id="4" creationId="{D644667A-7736-4BE7-9AF0-D724C89BA02C}"/>
          </ac:spMkLst>
        </pc:spChg>
        <pc:picChg chg="mod">
          <ac:chgData name="Michael A Fudge Jr" userId="133895e8-240b-4811-850e-9cf94297d089" providerId="ADAL" clId="{934C926F-81D2-49EB-AC44-C325872A3681}" dt="2022-01-19T17:24:39.228" v="1995" actId="14826"/>
          <ac:picMkLst>
            <pc:docMk/>
            <pc:sldMk cId="3320496785" sldId="843"/>
            <ac:picMk id="6" creationId="{84A53989-E4D3-4460-BC99-6DF66C59DDE3}"/>
          </ac:picMkLst>
        </pc:picChg>
      </pc:sldChg>
      <pc:sldChg chg="modSp add mod modNotesTx">
        <pc:chgData name="Michael A Fudge Jr" userId="133895e8-240b-4811-850e-9cf94297d089" providerId="ADAL" clId="{934C926F-81D2-49EB-AC44-C325872A3681}" dt="2022-01-19T18:10:10.210" v="4420" actId="20577"/>
        <pc:sldMkLst>
          <pc:docMk/>
          <pc:sldMk cId="1667563477" sldId="844"/>
        </pc:sldMkLst>
        <pc:spChg chg="mod">
          <ac:chgData name="Michael A Fudge Jr" userId="133895e8-240b-4811-850e-9cf94297d089" providerId="ADAL" clId="{934C926F-81D2-49EB-AC44-C325872A3681}" dt="2022-01-19T18:10:10.210" v="4420" actId="20577"/>
          <ac:spMkLst>
            <pc:docMk/>
            <pc:sldMk cId="1667563477" sldId="844"/>
            <ac:spMk id="2" creationId="{6995AF8B-9656-4576-AFF5-03C337D5D76E}"/>
          </ac:spMkLst>
        </pc:spChg>
        <pc:spChg chg="mod">
          <ac:chgData name="Michael A Fudge Jr" userId="133895e8-240b-4811-850e-9cf94297d089" providerId="ADAL" clId="{934C926F-81D2-49EB-AC44-C325872A3681}" dt="2022-01-19T17:54:38.945" v="3286" actId="20577"/>
          <ac:spMkLst>
            <pc:docMk/>
            <pc:sldMk cId="1667563477" sldId="844"/>
            <ac:spMk id="3" creationId="{06B40D94-5F2C-42F2-9075-34ABC4D01D90}"/>
          </ac:spMkLst>
        </pc:spChg>
        <pc:spChg chg="mod">
          <ac:chgData name="Michael A Fudge Jr" userId="133895e8-240b-4811-850e-9cf94297d089" providerId="ADAL" clId="{934C926F-81D2-49EB-AC44-C325872A3681}" dt="2022-01-19T17:54:24.353" v="3284" actId="20577"/>
          <ac:spMkLst>
            <pc:docMk/>
            <pc:sldMk cId="1667563477" sldId="844"/>
            <ac:spMk id="4" creationId="{DAC522DB-6A2A-47B4-B78F-698BC1A35D1D}"/>
          </ac:spMkLst>
        </pc:spChg>
      </pc:sldChg>
      <pc:sldChg chg="addSp delSp modSp new mod modClrScheme chgLayout">
        <pc:chgData name="Michael A Fudge Jr" userId="133895e8-240b-4811-850e-9cf94297d089" providerId="ADAL" clId="{934C926F-81D2-49EB-AC44-C325872A3681}" dt="2022-01-19T17:34:19.098" v="2661" actId="6549"/>
        <pc:sldMkLst>
          <pc:docMk/>
          <pc:sldMk cId="4083084028" sldId="845"/>
        </pc:sldMkLst>
        <pc:spChg chg="del mod ord">
          <ac:chgData name="Michael A Fudge Jr" userId="133895e8-240b-4811-850e-9cf94297d089" providerId="ADAL" clId="{934C926F-81D2-49EB-AC44-C325872A3681}" dt="2022-01-19T17:29:49.823" v="2249" actId="700"/>
          <ac:spMkLst>
            <pc:docMk/>
            <pc:sldMk cId="4083084028" sldId="845"/>
            <ac:spMk id="2" creationId="{E7BAC6F8-3686-4594-A3DB-DFED41728C47}"/>
          </ac:spMkLst>
        </pc:spChg>
        <pc:spChg chg="del mod ord">
          <ac:chgData name="Michael A Fudge Jr" userId="133895e8-240b-4811-850e-9cf94297d089" providerId="ADAL" clId="{934C926F-81D2-49EB-AC44-C325872A3681}" dt="2022-01-19T17:29:49.823" v="2249" actId="700"/>
          <ac:spMkLst>
            <pc:docMk/>
            <pc:sldMk cId="4083084028" sldId="845"/>
            <ac:spMk id="3" creationId="{68EA75EB-4A7D-4920-B77D-48565771C989}"/>
          </ac:spMkLst>
        </pc:spChg>
        <pc:spChg chg="add mod ord">
          <ac:chgData name="Michael A Fudge Jr" userId="133895e8-240b-4811-850e-9cf94297d089" providerId="ADAL" clId="{934C926F-81D2-49EB-AC44-C325872A3681}" dt="2022-01-19T17:31:29.512" v="2501" actId="313"/>
          <ac:spMkLst>
            <pc:docMk/>
            <pc:sldMk cId="4083084028" sldId="845"/>
            <ac:spMk id="4" creationId="{34FB4B32-4F2A-4FBB-B112-146ABA093B11}"/>
          </ac:spMkLst>
        </pc:spChg>
        <pc:spChg chg="add mod ord">
          <ac:chgData name="Michael A Fudge Jr" userId="133895e8-240b-4811-850e-9cf94297d089" providerId="ADAL" clId="{934C926F-81D2-49EB-AC44-C325872A3681}" dt="2022-01-19T17:34:19.098" v="2661" actId="6549"/>
          <ac:spMkLst>
            <pc:docMk/>
            <pc:sldMk cId="4083084028" sldId="845"/>
            <ac:spMk id="5" creationId="{C6486A84-66BD-4111-AA8F-2678B254753C}"/>
          </ac:spMkLst>
        </pc:spChg>
      </pc:sldChg>
      <pc:sldChg chg="addSp delSp modSp new del mod modClrScheme chgLayout">
        <pc:chgData name="Michael A Fudge Jr" userId="133895e8-240b-4811-850e-9cf94297d089" providerId="ADAL" clId="{934C926F-81D2-49EB-AC44-C325872A3681}" dt="2022-01-19T18:09:40.629" v="4352" actId="47"/>
        <pc:sldMkLst>
          <pc:docMk/>
          <pc:sldMk cId="2113967323" sldId="846"/>
        </pc:sldMkLst>
        <pc:spChg chg="del mod ord">
          <ac:chgData name="Michael A Fudge Jr" userId="133895e8-240b-4811-850e-9cf94297d089" providerId="ADAL" clId="{934C926F-81D2-49EB-AC44-C325872A3681}" dt="2022-01-19T18:03:41.477" v="3753" actId="700"/>
          <ac:spMkLst>
            <pc:docMk/>
            <pc:sldMk cId="2113967323" sldId="846"/>
            <ac:spMk id="2" creationId="{141CCD43-0DF4-47D0-879A-11A2A5C79A37}"/>
          </ac:spMkLst>
        </pc:spChg>
        <pc:spChg chg="del">
          <ac:chgData name="Michael A Fudge Jr" userId="133895e8-240b-4811-850e-9cf94297d089" providerId="ADAL" clId="{934C926F-81D2-49EB-AC44-C325872A3681}" dt="2022-01-19T18:03:41.477" v="3753" actId="700"/>
          <ac:spMkLst>
            <pc:docMk/>
            <pc:sldMk cId="2113967323" sldId="846"/>
            <ac:spMk id="3" creationId="{AD7EF133-FF1D-470C-B014-5132A98B9666}"/>
          </ac:spMkLst>
        </pc:spChg>
        <pc:spChg chg="del mod ord">
          <ac:chgData name="Michael A Fudge Jr" userId="133895e8-240b-4811-850e-9cf94297d089" providerId="ADAL" clId="{934C926F-81D2-49EB-AC44-C325872A3681}" dt="2022-01-19T18:03:41.477" v="3753" actId="700"/>
          <ac:spMkLst>
            <pc:docMk/>
            <pc:sldMk cId="2113967323" sldId="846"/>
            <ac:spMk id="4" creationId="{427AC9DC-D393-4F47-92F1-A17208595781}"/>
          </ac:spMkLst>
        </pc:spChg>
        <pc:spChg chg="del">
          <ac:chgData name="Michael A Fudge Jr" userId="133895e8-240b-4811-850e-9cf94297d089" providerId="ADAL" clId="{934C926F-81D2-49EB-AC44-C325872A3681}" dt="2022-01-19T18:03:41.477" v="3753" actId="700"/>
          <ac:spMkLst>
            <pc:docMk/>
            <pc:sldMk cId="2113967323" sldId="846"/>
            <ac:spMk id="5" creationId="{59C1366D-1970-4B6A-AB96-20F2EC9A1330}"/>
          </ac:spMkLst>
        </pc:spChg>
        <pc:spChg chg="del">
          <ac:chgData name="Michael A Fudge Jr" userId="133895e8-240b-4811-850e-9cf94297d089" providerId="ADAL" clId="{934C926F-81D2-49EB-AC44-C325872A3681}" dt="2022-01-19T18:03:41.477" v="3753" actId="700"/>
          <ac:spMkLst>
            <pc:docMk/>
            <pc:sldMk cId="2113967323" sldId="846"/>
            <ac:spMk id="6" creationId="{82A3BBFD-01A3-4781-BD33-2074B81A641F}"/>
          </ac:spMkLst>
        </pc:spChg>
        <pc:spChg chg="add mod ord">
          <ac:chgData name="Michael A Fudge Jr" userId="133895e8-240b-4811-850e-9cf94297d089" providerId="ADAL" clId="{934C926F-81D2-49EB-AC44-C325872A3681}" dt="2022-01-19T18:05:57.227" v="4062" actId="700"/>
          <ac:spMkLst>
            <pc:docMk/>
            <pc:sldMk cId="2113967323" sldId="846"/>
            <ac:spMk id="7" creationId="{72C588ED-9206-49B3-82D6-FD5A7BF37BE8}"/>
          </ac:spMkLst>
        </pc:spChg>
        <pc:spChg chg="add mod ord">
          <ac:chgData name="Michael A Fudge Jr" userId="133895e8-240b-4811-850e-9cf94297d089" providerId="ADAL" clId="{934C926F-81D2-49EB-AC44-C325872A3681}" dt="2022-01-19T18:06:01.613" v="4063" actId="21"/>
          <ac:spMkLst>
            <pc:docMk/>
            <pc:sldMk cId="2113967323" sldId="846"/>
            <ac:spMk id="8" creationId="{071243CC-7085-4BA3-AA3A-95CA4A2C70EE}"/>
          </ac:spMkLst>
        </pc:spChg>
        <pc:spChg chg="add mod ord">
          <ac:chgData name="Michael A Fudge Jr" userId="133895e8-240b-4811-850e-9cf94297d089" providerId="ADAL" clId="{934C926F-81D2-49EB-AC44-C325872A3681}" dt="2022-01-19T18:06:03.084" v="4064"/>
          <ac:spMkLst>
            <pc:docMk/>
            <pc:sldMk cId="2113967323" sldId="846"/>
            <ac:spMk id="9" creationId="{F97725E3-D9EE-4398-8FAD-28CCAB8E58D2}"/>
          </ac:spMkLst>
        </pc:spChg>
      </pc:sldChg>
      <pc:sldChg chg="addSp modSp new del mod">
        <pc:chgData name="Michael A Fudge Jr" userId="133895e8-240b-4811-850e-9cf94297d089" providerId="ADAL" clId="{934C926F-81D2-49EB-AC44-C325872A3681}" dt="2022-01-19T17:54:10.240" v="3275" actId="47"/>
        <pc:sldMkLst>
          <pc:docMk/>
          <pc:sldMk cId="2884158589" sldId="846"/>
        </pc:sldMkLst>
        <pc:spChg chg="mod">
          <ac:chgData name="Michael A Fudge Jr" userId="133895e8-240b-4811-850e-9cf94297d089" providerId="ADAL" clId="{934C926F-81D2-49EB-AC44-C325872A3681}" dt="2022-01-19T17:40:00.188" v="2833" actId="20577"/>
          <ac:spMkLst>
            <pc:docMk/>
            <pc:sldMk cId="2884158589" sldId="846"/>
            <ac:spMk id="2" creationId="{28960CFA-0C58-4A3F-89C7-46095CCAC51C}"/>
          </ac:spMkLst>
        </pc:spChg>
        <pc:spChg chg="mod">
          <ac:chgData name="Michael A Fudge Jr" userId="133895e8-240b-4811-850e-9cf94297d089" providerId="ADAL" clId="{934C926F-81D2-49EB-AC44-C325872A3681}" dt="2022-01-19T17:49:26.588" v="3254" actId="20577"/>
          <ac:spMkLst>
            <pc:docMk/>
            <pc:sldMk cId="2884158589" sldId="846"/>
            <ac:spMk id="3" creationId="{7FCB4C4B-DEB6-45D0-AEAF-FCB2775B0640}"/>
          </ac:spMkLst>
        </pc:spChg>
        <pc:spChg chg="add mod">
          <ac:chgData name="Michael A Fudge Jr" userId="133895e8-240b-4811-850e-9cf94297d089" providerId="ADAL" clId="{934C926F-81D2-49EB-AC44-C325872A3681}" dt="2022-01-19T17:49:04.322" v="3248" actId="20577"/>
          <ac:spMkLst>
            <pc:docMk/>
            <pc:sldMk cId="2884158589" sldId="846"/>
            <ac:spMk id="4" creationId="{B2683532-68DE-40D6-A68A-D6883A35285C}"/>
          </ac:spMkLst>
        </pc:spChg>
        <pc:spChg chg="add mod">
          <ac:chgData name="Michael A Fudge Jr" userId="133895e8-240b-4811-850e-9cf94297d089" providerId="ADAL" clId="{934C926F-81D2-49EB-AC44-C325872A3681}" dt="2022-01-19T17:41:57.627" v="2942" actId="164"/>
          <ac:spMkLst>
            <pc:docMk/>
            <pc:sldMk cId="2884158589" sldId="846"/>
            <ac:spMk id="5" creationId="{C7AE997F-47C5-4B58-B163-00BCE2B96985}"/>
          </ac:spMkLst>
        </pc:spChg>
        <pc:spChg chg="add mod">
          <ac:chgData name="Michael A Fudge Jr" userId="133895e8-240b-4811-850e-9cf94297d089" providerId="ADAL" clId="{934C926F-81D2-49EB-AC44-C325872A3681}" dt="2022-01-19T17:41:57.627" v="2942" actId="164"/>
          <ac:spMkLst>
            <pc:docMk/>
            <pc:sldMk cId="2884158589" sldId="846"/>
            <ac:spMk id="6" creationId="{1639438F-7A85-46BF-9859-68AE55DECCD8}"/>
          </ac:spMkLst>
        </pc:spChg>
        <pc:spChg chg="add mod">
          <ac:chgData name="Michael A Fudge Jr" userId="133895e8-240b-4811-850e-9cf94297d089" providerId="ADAL" clId="{934C926F-81D2-49EB-AC44-C325872A3681}" dt="2022-01-19T17:42:07.996" v="2945" actId="403"/>
          <ac:spMkLst>
            <pc:docMk/>
            <pc:sldMk cId="2884158589" sldId="846"/>
            <ac:spMk id="7" creationId="{CE206F8C-4C20-48B1-8E57-E5DB2785D196}"/>
          </ac:spMkLst>
        </pc:spChg>
        <pc:spChg chg="add mod">
          <ac:chgData name="Michael A Fudge Jr" userId="133895e8-240b-4811-850e-9cf94297d089" providerId="ADAL" clId="{934C926F-81D2-49EB-AC44-C325872A3681}" dt="2022-01-19T17:42:13.839" v="2947" actId="403"/>
          <ac:spMkLst>
            <pc:docMk/>
            <pc:sldMk cId="2884158589" sldId="846"/>
            <ac:spMk id="8" creationId="{669FEED6-C3F6-4EFE-AC8F-F12873B975F2}"/>
          </ac:spMkLst>
        </pc:spChg>
        <pc:grpChg chg="add mod">
          <ac:chgData name="Michael A Fudge Jr" userId="133895e8-240b-4811-850e-9cf94297d089" providerId="ADAL" clId="{934C926F-81D2-49EB-AC44-C325872A3681}" dt="2022-01-19T17:42:00.899" v="2943" actId="1076"/>
          <ac:grpSpMkLst>
            <pc:docMk/>
            <pc:sldMk cId="2884158589" sldId="846"/>
            <ac:grpSpMk id="9" creationId="{B6109A62-3A30-45A6-8A02-BD38220E3AD2}"/>
          </ac:grpSpMkLst>
        </pc:grpChg>
      </pc:sldChg>
      <pc:sldChg chg="modSp new del mod">
        <pc:chgData name="Michael A Fudge Jr" userId="133895e8-240b-4811-850e-9cf94297d089" providerId="ADAL" clId="{934C926F-81D2-49EB-AC44-C325872A3681}" dt="2022-01-19T17:54:10.240" v="3275" actId="47"/>
        <pc:sldMkLst>
          <pc:docMk/>
          <pc:sldMk cId="18186635" sldId="847"/>
        </pc:sldMkLst>
        <pc:spChg chg="mod">
          <ac:chgData name="Michael A Fudge Jr" userId="133895e8-240b-4811-850e-9cf94297d089" providerId="ADAL" clId="{934C926F-81D2-49EB-AC44-C325872A3681}" dt="2022-01-19T17:37:08.615" v="2721" actId="20577"/>
          <ac:spMkLst>
            <pc:docMk/>
            <pc:sldMk cId="18186635" sldId="847"/>
            <ac:spMk id="2" creationId="{9B00C43B-D1F6-4296-B6EC-D2C1738621F1}"/>
          </ac:spMkLst>
        </pc:spChg>
      </pc:sldChg>
      <pc:sldChg chg="addSp delSp modSp new del mod modClrScheme chgLayout">
        <pc:chgData name="Michael A Fudge Jr" userId="133895e8-240b-4811-850e-9cf94297d089" providerId="ADAL" clId="{934C926F-81D2-49EB-AC44-C325872A3681}" dt="2022-01-19T18:09:46.280" v="4354" actId="47"/>
        <pc:sldMkLst>
          <pc:docMk/>
          <pc:sldMk cId="2292726493" sldId="847"/>
        </pc:sldMkLst>
        <pc:spChg chg="del mod ord">
          <ac:chgData name="Michael A Fudge Jr" userId="133895e8-240b-4811-850e-9cf94297d089" providerId="ADAL" clId="{934C926F-81D2-49EB-AC44-C325872A3681}" dt="2022-01-19T18:06:36.647" v="4070" actId="700"/>
          <ac:spMkLst>
            <pc:docMk/>
            <pc:sldMk cId="2292726493" sldId="847"/>
            <ac:spMk id="2" creationId="{5037E00F-5640-4B81-9990-470EDE664F10}"/>
          </ac:spMkLst>
        </pc:spChg>
        <pc:spChg chg="del mod ord">
          <ac:chgData name="Michael A Fudge Jr" userId="133895e8-240b-4811-850e-9cf94297d089" providerId="ADAL" clId="{934C926F-81D2-49EB-AC44-C325872A3681}" dt="2022-01-19T18:06:36.647" v="4070" actId="700"/>
          <ac:spMkLst>
            <pc:docMk/>
            <pc:sldMk cId="2292726493" sldId="847"/>
            <ac:spMk id="3" creationId="{651B342A-6BF1-42CF-956D-942D9C560D61}"/>
          </ac:spMkLst>
        </pc:spChg>
        <pc:spChg chg="del">
          <ac:chgData name="Michael A Fudge Jr" userId="133895e8-240b-4811-850e-9cf94297d089" providerId="ADAL" clId="{934C926F-81D2-49EB-AC44-C325872A3681}" dt="2022-01-19T18:06:36.647" v="4070" actId="700"/>
          <ac:spMkLst>
            <pc:docMk/>
            <pc:sldMk cId="2292726493" sldId="847"/>
            <ac:spMk id="4" creationId="{93BF86BC-49BC-4328-9B19-BD215BDB1309}"/>
          </ac:spMkLst>
        </pc:spChg>
        <pc:spChg chg="add mod ord">
          <ac:chgData name="Michael A Fudge Jr" userId="133895e8-240b-4811-850e-9cf94297d089" providerId="ADAL" clId="{934C926F-81D2-49EB-AC44-C325872A3681}" dt="2022-01-19T18:06:54.314" v="4084" actId="20577"/>
          <ac:spMkLst>
            <pc:docMk/>
            <pc:sldMk cId="2292726493" sldId="847"/>
            <ac:spMk id="5" creationId="{AA667CF7-F321-4052-86BD-B44B2CB49BCD}"/>
          </ac:spMkLst>
        </pc:spChg>
        <pc:spChg chg="add mod ord">
          <ac:chgData name="Michael A Fudge Jr" userId="133895e8-240b-4811-850e-9cf94297d089" providerId="ADAL" clId="{934C926F-81D2-49EB-AC44-C325872A3681}" dt="2022-01-19T18:06:36.647" v="4070" actId="700"/>
          <ac:spMkLst>
            <pc:docMk/>
            <pc:sldMk cId="2292726493" sldId="847"/>
            <ac:spMk id="6" creationId="{C76893F2-5AE8-4FA8-9B6B-04809CEA0B37}"/>
          </ac:spMkLst>
        </pc:spChg>
      </pc:sldChg>
      <pc:sldChg chg="modSp add mod ord modNotesTx">
        <pc:chgData name="Michael A Fudge Jr" userId="133895e8-240b-4811-850e-9cf94297d089" providerId="ADAL" clId="{934C926F-81D2-49EB-AC44-C325872A3681}" dt="2022-01-19T18:15:30.734" v="4809" actId="20577"/>
        <pc:sldMkLst>
          <pc:docMk/>
          <pc:sldMk cId="198415315" sldId="848"/>
        </pc:sldMkLst>
        <pc:spChg chg="mod">
          <ac:chgData name="Michael A Fudge Jr" userId="133895e8-240b-4811-850e-9cf94297d089" providerId="ADAL" clId="{934C926F-81D2-49EB-AC44-C325872A3681}" dt="2022-01-19T18:09:58.325" v="4394" actId="20577"/>
          <ac:spMkLst>
            <pc:docMk/>
            <pc:sldMk cId="198415315" sldId="848"/>
            <ac:spMk id="2" creationId="{6995AF8B-9656-4576-AFF5-03C337D5D76E}"/>
          </ac:spMkLst>
        </pc:spChg>
        <pc:spChg chg="mod">
          <ac:chgData name="Michael A Fudge Jr" userId="133895e8-240b-4811-850e-9cf94297d089" providerId="ADAL" clId="{934C926F-81D2-49EB-AC44-C325872A3681}" dt="2022-01-19T18:15:15.185" v="4798"/>
          <ac:spMkLst>
            <pc:docMk/>
            <pc:sldMk cId="198415315" sldId="848"/>
            <ac:spMk id="3" creationId="{06B40D94-5F2C-42F2-9075-34ABC4D01D90}"/>
          </ac:spMkLst>
        </pc:spChg>
        <pc:spChg chg="mod">
          <ac:chgData name="Michael A Fudge Jr" userId="133895e8-240b-4811-850e-9cf94297d089" providerId="ADAL" clId="{934C926F-81D2-49EB-AC44-C325872A3681}" dt="2022-01-19T18:13:45.225" v="4676" actId="20577"/>
          <ac:spMkLst>
            <pc:docMk/>
            <pc:sldMk cId="198415315" sldId="848"/>
            <ac:spMk id="4" creationId="{DAC522DB-6A2A-47B4-B78F-698BC1A35D1D}"/>
          </ac:spMkLst>
        </pc:spChg>
      </pc:sldChg>
      <pc:sldChg chg="modSp add del mod">
        <pc:chgData name="Michael A Fudge Jr" userId="133895e8-240b-4811-850e-9cf94297d089" providerId="ADAL" clId="{934C926F-81D2-49EB-AC44-C325872A3681}" dt="2022-01-19T17:54:10.240" v="3275" actId="47"/>
        <pc:sldMkLst>
          <pc:docMk/>
          <pc:sldMk cId="572837644" sldId="848"/>
        </pc:sldMkLst>
        <pc:spChg chg="mod">
          <ac:chgData name="Michael A Fudge Jr" userId="133895e8-240b-4811-850e-9cf94297d089" providerId="ADAL" clId="{934C926F-81D2-49EB-AC44-C325872A3681}" dt="2022-01-19T17:45:31.092" v="3219" actId="313"/>
          <ac:spMkLst>
            <pc:docMk/>
            <pc:sldMk cId="572837644" sldId="848"/>
            <ac:spMk id="2" creationId="{28960CFA-0C58-4A3F-89C7-46095CCAC51C}"/>
          </ac:spMkLst>
        </pc:spChg>
        <pc:spChg chg="mod">
          <ac:chgData name="Michael A Fudge Jr" userId="133895e8-240b-4811-850e-9cf94297d089" providerId="ADAL" clId="{934C926F-81D2-49EB-AC44-C325872A3681}" dt="2022-01-19T17:44:57.374" v="3214" actId="6549"/>
          <ac:spMkLst>
            <pc:docMk/>
            <pc:sldMk cId="572837644" sldId="848"/>
            <ac:spMk id="3" creationId="{7FCB4C4B-DEB6-45D0-AEAF-FCB2775B0640}"/>
          </ac:spMkLst>
        </pc:spChg>
        <pc:spChg chg="mod">
          <ac:chgData name="Michael A Fudge Jr" userId="133895e8-240b-4811-850e-9cf94297d089" providerId="ADAL" clId="{934C926F-81D2-49EB-AC44-C325872A3681}" dt="2022-01-19T17:45:05.666" v="3218" actId="20577"/>
          <ac:spMkLst>
            <pc:docMk/>
            <pc:sldMk cId="572837644" sldId="848"/>
            <ac:spMk id="4" creationId="{B2683532-68DE-40D6-A68A-D6883A35285C}"/>
          </ac:spMkLst>
        </pc:spChg>
      </pc:sldChg>
      <pc:sldChg chg="modSp add mod ord modNotesTx">
        <pc:chgData name="Michael A Fudge Jr" userId="133895e8-240b-4811-850e-9cf94297d089" providerId="ADAL" clId="{934C926F-81D2-49EB-AC44-C325872A3681}" dt="2022-01-19T18:11:47.148" v="4507"/>
        <pc:sldMkLst>
          <pc:docMk/>
          <pc:sldMk cId="3331779317" sldId="849"/>
        </pc:sldMkLst>
        <pc:spChg chg="mod">
          <ac:chgData name="Michael A Fudge Jr" userId="133895e8-240b-4811-850e-9cf94297d089" providerId="ADAL" clId="{934C926F-81D2-49EB-AC44-C325872A3681}" dt="2022-01-19T18:11:31.661" v="4499" actId="20577"/>
          <ac:spMkLst>
            <pc:docMk/>
            <pc:sldMk cId="3331779317" sldId="849"/>
            <ac:spMk id="4" creationId="{DAC522DB-6A2A-47B4-B78F-698BC1A35D1D}"/>
          </ac:spMkLst>
        </pc:spChg>
      </pc:sldChg>
      <pc:sldChg chg="addSp delSp modSp new mod modClrScheme chgLayout modNotesTx">
        <pc:chgData name="Michael A Fudge Jr" userId="133895e8-240b-4811-850e-9cf94297d089" providerId="ADAL" clId="{934C926F-81D2-49EB-AC44-C325872A3681}" dt="2022-01-19T18:22:13.447" v="5259" actId="20577"/>
        <pc:sldMkLst>
          <pc:docMk/>
          <pc:sldMk cId="1579815303" sldId="850"/>
        </pc:sldMkLst>
        <pc:spChg chg="del mod ord">
          <ac:chgData name="Michael A Fudge Jr" userId="133895e8-240b-4811-850e-9cf94297d089" providerId="ADAL" clId="{934C926F-81D2-49EB-AC44-C325872A3681}" dt="2022-01-19T18:19:42.678" v="4907" actId="700"/>
          <ac:spMkLst>
            <pc:docMk/>
            <pc:sldMk cId="1579815303" sldId="850"/>
            <ac:spMk id="2" creationId="{79F14C99-492B-448C-9A04-BFF294EB92F4}"/>
          </ac:spMkLst>
        </pc:spChg>
        <pc:spChg chg="del mod ord">
          <ac:chgData name="Michael A Fudge Jr" userId="133895e8-240b-4811-850e-9cf94297d089" providerId="ADAL" clId="{934C926F-81D2-49EB-AC44-C325872A3681}" dt="2022-01-19T18:19:42.678" v="4907" actId="700"/>
          <ac:spMkLst>
            <pc:docMk/>
            <pc:sldMk cId="1579815303" sldId="850"/>
            <ac:spMk id="3" creationId="{EA7462A7-F901-4358-8B0F-9D6ADFCAFFC8}"/>
          </ac:spMkLst>
        </pc:spChg>
        <pc:spChg chg="add mod ord">
          <ac:chgData name="Michael A Fudge Jr" userId="133895e8-240b-4811-850e-9cf94297d089" providerId="ADAL" clId="{934C926F-81D2-49EB-AC44-C325872A3681}" dt="2022-01-19T18:19:50.414" v="4940" actId="20577"/>
          <ac:spMkLst>
            <pc:docMk/>
            <pc:sldMk cId="1579815303" sldId="850"/>
            <ac:spMk id="4" creationId="{21BE578C-70F3-4251-B661-7BB13CBDB4B1}"/>
          </ac:spMkLst>
        </pc:spChg>
        <pc:spChg chg="add mod ord">
          <ac:chgData name="Michael A Fudge Jr" userId="133895e8-240b-4811-850e-9cf94297d089" providerId="ADAL" clId="{934C926F-81D2-49EB-AC44-C325872A3681}" dt="2022-01-19T18:21:38.628" v="5112" actId="20577"/>
          <ac:spMkLst>
            <pc:docMk/>
            <pc:sldMk cId="1579815303" sldId="850"/>
            <ac:spMk id="5" creationId="{6A6DFF85-B2A9-4DB2-9D3D-7C4D1261C2D3}"/>
          </ac:spMkLst>
        </pc:spChg>
      </pc:sldChg>
      <pc:sldChg chg="addSp delSp modSp new mod modClrScheme chgLayout">
        <pc:chgData name="Michael A Fudge Jr" userId="133895e8-240b-4811-850e-9cf94297d089" providerId="ADAL" clId="{934C926F-81D2-49EB-AC44-C325872A3681}" dt="2022-01-19T18:36:39.230" v="5595" actId="14734"/>
        <pc:sldMkLst>
          <pc:docMk/>
          <pc:sldMk cId="1776497522" sldId="851"/>
        </pc:sldMkLst>
        <pc:spChg chg="del mod ord">
          <ac:chgData name="Michael A Fudge Jr" userId="133895e8-240b-4811-850e-9cf94297d089" providerId="ADAL" clId="{934C926F-81D2-49EB-AC44-C325872A3681}" dt="2022-01-19T18:29:55.154" v="5516" actId="700"/>
          <ac:spMkLst>
            <pc:docMk/>
            <pc:sldMk cId="1776497522" sldId="851"/>
            <ac:spMk id="2" creationId="{235712F0-0544-4D94-80BC-C558CAC73CFE}"/>
          </ac:spMkLst>
        </pc:spChg>
        <pc:spChg chg="del">
          <ac:chgData name="Michael A Fudge Jr" userId="133895e8-240b-4811-850e-9cf94297d089" providerId="ADAL" clId="{934C926F-81D2-49EB-AC44-C325872A3681}" dt="2022-01-19T18:29:55.154" v="5516" actId="700"/>
          <ac:spMkLst>
            <pc:docMk/>
            <pc:sldMk cId="1776497522" sldId="851"/>
            <ac:spMk id="3" creationId="{D3B7C674-02EC-4D29-B5C2-1BF13FF6187D}"/>
          </ac:spMkLst>
        </pc:spChg>
        <pc:spChg chg="del">
          <ac:chgData name="Michael A Fudge Jr" userId="133895e8-240b-4811-850e-9cf94297d089" providerId="ADAL" clId="{934C926F-81D2-49EB-AC44-C325872A3681}" dt="2022-01-19T18:29:55.154" v="5516" actId="700"/>
          <ac:spMkLst>
            <pc:docMk/>
            <pc:sldMk cId="1776497522" sldId="851"/>
            <ac:spMk id="4" creationId="{A1581F3B-DA10-4C1F-A4CE-EFE3AFEEAE59}"/>
          </ac:spMkLst>
        </pc:spChg>
        <pc:spChg chg="add mod ord">
          <ac:chgData name="Michael A Fudge Jr" userId="133895e8-240b-4811-850e-9cf94297d089" providerId="ADAL" clId="{934C926F-81D2-49EB-AC44-C325872A3681}" dt="2022-01-19T18:34:35.407" v="5562" actId="6549"/>
          <ac:spMkLst>
            <pc:docMk/>
            <pc:sldMk cId="1776497522" sldId="851"/>
            <ac:spMk id="5" creationId="{372D516C-A902-4AC5-9F6B-7FE527DC6563}"/>
          </ac:spMkLst>
        </pc:spChg>
        <pc:spChg chg="add mod">
          <ac:chgData name="Michael A Fudge Jr" userId="133895e8-240b-4811-850e-9cf94297d089" providerId="ADAL" clId="{934C926F-81D2-49EB-AC44-C325872A3681}" dt="2022-01-19T18:36:01.446" v="5592" actId="20577"/>
          <ac:spMkLst>
            <pc:docMk/>
            <pc:sldMk cId="1776497522" sldId="851"/>
            <ac:spMk id="8" creationId="{FF4D1B17-3519-4C06-A119-A27A9ABB7CF8}"/>
          </ac:spMkLst>
        </pc:spChg>
        <pc:graphicFrameChg chg="add mod modGraphic">
          <ac:chgData name="Michael A Fudge Jr" userId="133895e8-240b-4811-850e-9cf94297d089" providerId="ADAL" clId="{934C926F-81D2-49EB-AC44-C325872A3681}" dt="2022-01-19T18:36:39.230" v="5595" actId="14734"/>
          <ac:graphicFrameMkLst>
            <pc:docMk/>
            <pc:sldMk cId="1776497522" sldId="851"/>
            <ac:graphicFrameMk id="6" creationId="{25BE25F2-6A6B-47EF-94CA-35D4A027E40D}"/>
          </ac:graphicFrameMkLst>
        </pc:graphicFrameChg>
      </pc:sldChg>
    </pc:docChg>
  </pc:docChgLst>
  <pc:docChgLst>
    <pc:chgData name="Michael Fudge Jr" userId="133895e8-240b-4811-850e-9cf94297d089" providerId="ADAL" clId="{B2FB4ECC-3404-4823-98AB-8D98D172EC97}"/>
    <pc:docChg chg="delSld">
      <pc:chgData name="Michael Fudge Jr" userId="133895e8-240b-4811-850e-9cf94297d089" providerId="ADAL" clId="{B2FB4ECC-3404-4823-98AB-8D98D172EC97}" dt="2021-11-28T18:30:33.039" v="0" actId="47"/>
      <pc:docMkLst>
        <pc:docMk/>
      </pc:docMkLst>
      <pc:sldChg chg="del">
        <pc:chgData name="Michael Fudge Jr" userId="133895e8-240b-4811-850e-9cf94297d089" providerId="ADAL" clId="{B2FB4ECC-3404-4823-98AB-8D98D172EC97}" dt="2021-11-28T18:30:33.039" v="0" actId="47"/>
        <pc:sldMkLst>
          <pc:docMk/>
          <pc:sldMk cId="886957388" sldId="280"/>
        </pc:sldMkLst>
      </pc:sldChg>
      <pc:sldChg chg="del">
        <pc:chgData name="Michael Fudge Jr" userId="133895e8-240b-4811-850e-9cf94297d089" providerId="ADAL" clId="{B2FB4ECC-3404-4823-98AB-8D98D172EC97}" dt="2021-11-28T18:30:33.039" v="0" actId="47"/>
        <pc:sldMkLst>
          <pc:docMk/>
          <pc:sldMk cId="2178992827" sldId="282"/>
        </pc:sldMkLst>
      </pc:sldChg>
      <pc:sldChg chg="del">
        <pc:chgData name="Michael Fudge Jr" userId="133895e8-240b-4811-850e-9cf94297d089" providerId="ADAL" clId="{B2FB4ECC-3404-4823-98AB-8D98D172EC97}" dt="2021-11-28T18:30:33.039" v="0" actId="47"/>
        <pc:sldMkLst>
          <pc:docMk/>
          <pc:sldMk cId="227699434" sldId="285"/>
        </pc:sldMkLst>
      </pc:sldChg>
      <pc:sldChg chg="del">
        <pc:chgData name="Michael Fudge Jr" userId="133895e8-240b-4811-850e-9cf94297d089" providerId="ADAL" clId="{B2FB4ECC-3404-4823-98AB-8D98D172EC97}" dt="2021-11-28T18:30:33.039" v="0" actId="47"/>
        <pc:sldMkLst>
          <pc:docMk/>
          <pc:sldMk cId="3041698960" sldId="286"/>
        </pc:sldMkLst>
      </pc:sldChg>
      <pc:sldChg chg="del">
        <pc:chgData name="Michael Fudge Jr" userId="133895e8-240b-4811-850e-9cf94297d089" providerId="ADAL" clId="{B2FB4ECC-3404-4823-98AB-8D98D172EC97}" dt="2021-11-28T18:30:33.039" v="0" actId="47"/>
        <pc:sldMkLst>
          <pc:docMk/>
          <pc:sldMk cId="2884034674" sldId="288"/>
        </pc:sldMkLst>
      </pc:sldChg>
      <pc:sldChg chg="del">
        <pc:chgData name="Michael Fudge Jr" userId="133895e8-240b-4811-850e-9cf94297d089" providerId="ADAL" clId="{B2FB4ECC-3404-4823-98AB-8D98D172EC97}" dt="2021-11-28T18:30:33.039" v="0" actId="47"/>
        <pc:sldMkLst>
          <pc:docMk/>
          <pc:sldMk cId="252898482" sldId="289"/>
        </pc:sldMkLst>
      </pc:sldChg>
      <pc:sldChg chg="del">
        <pc:chgData name="Michael Fudge Jr" userId="133895e8-240b-4811-850e-9cf94297d089" providerId="ADAL" clId="{B2FB4ECC-3404-4823-98AB-8D98D172EC97}" dt="2021-11-28T18:30:33.039" v="0" actId="47"/>
        <pc:sldMkLst>
          <pc:docMk/>
          <pc:sldMk cId="2906069159" sldId="290"/>
        </pc:sldMkLst>
      </pc:sldChg>
      <pc:sldChg chg="del">
        <pc:chgData name="Michael Fudge Jr" userId="133895e8-240b-4811-850e-9cf94297d089" providerId="ADAL" clId="{B2FB4ECC-3404-4823-98AB-8D98D172EC97}" dt="2021-11-28T18:30:33.039" v="0" actId="47"/>
        <pc:sldMkLst>
          <pc:docMk/>
          <pc:sldMk cId="3535537099" sldId="297"/>
        </pc:sldMkLst>
      </pc:sldChg>
      <pc:sldChg chg="del">
        <pc:chgData name="Michael Fudge Jr" userId="133895e8-240b-4811-850e-9cf94297d089" providerId="ADAL" clId="{B2FB4ECC-3404-4823-98AB-8D98D172EC97}" dt="2021-11-28T18:30:33.039" v="0" actId="47"/>
        <pc:sldMkLst>
          <pc:docMk/>
          <pc:sldMk cId="3917636510" sldId="300"/>
        </pc:sldMkLst>
      </pc:sldChg>
      <pc:sldChg chg="del">
        <pc:chgData name="Michael Fudge Jr" userId="133895e8-240b-4811-850e-9cf94297d089" providerId="ADAL" clId="{B2FB4ECC-3404-4823-98AB-8D98D172EC97}" dt="2021-11-28T18:30:33.039" v="0" actId="47"/>
        <pc:sldMkLst>
          <pc:docMk/>
          <pc:sldMk cId="3585470013" sldId="301"/>
        </pc:sldMkLst>
      </pc:sldChg>
      <pc:sldChg chg="del">
        <pc:chgData name="Michael Fudge Jr" userId="133895e8-240b-4811-850e-9cf94297d089" providerId="ADAL" clId="{B2FB4ECC-3404-4823-98AB-8D98D172EC97}" dt="2021-11-28T18:30:33.039" v="0" actId="47"/>
        <pc:sldMkLst>
          <pc:docMk/>
          <pc:sldMk cId="4192616361" sldId="302"/>
        </pc:sldMkLst>
      </pc:sldChg>
      <pc:sldChg chg="del">
        <pc:chgData name="Michael Fudge Jr" userId="133895e8-240b-4811-850e-9cf94297d089" providerId="ADAL" clId="{B2FB4ECC-3404-4823-98AB-8D98D172EC97}" dt="2021-11-28T18:30:33.039" v="0" actId="47"/>
        <pc:sldMkLst>
          <pc:docMk/>
          <pc:sldMk cId="2447961128" sldId="304"/>
        </pc:sldMkLst>
      </pc:sldChg>
      <pc:sldChg chg="del">
        <pc:chgData name="Michael Fudge Jr" userId="133895e8-240b-4811-850e-9cf94297d089" providerId="ADAL" clId="{B2FB4ECC-3404-4823-98AB-8D98D172EC97}" dt="2021-11-28T18:30:33.039" v="0" actId="47"/>
        <pc:sldMkLst>
          <pc:docMk/>
          <pc:sldMk cId="3764407742" sldId="311"/>
        </pc:sldMkLst>
      </pc:sldChg>
      <pc:sldChg chg="del">
        <pc:chgData name="Michael Fudge Jr" userId="133895e8-240b-4811-850e-9cf94297d089" providerId="ADAL" clId="{B2FB4ECC-3404-4823-98AB-8D98D172EC97}" dt="2021-11-28T18:30:33.039" v="0" actId="47"/>
        <pc:sldMkLst>
          <pc:docMk/>
          <pc:sldMk cId="790796028" sldId="312"/>
        </pc:sldMkLst>
      </pc:sldChg>
      <pc:sldChg chg="del">
        <pc:chgData name="Michael Fudge Jr" userId="133895e8-240b-4811-850e-9cf94297d089" providerId="ADAL" clId="{B2FB4ECC-3404-4823-98AB-8D98D172EC97}" dt="2021-11-28T18:30:33.039" v="0" actId="47"/>
        <pc:sldMkLst>
          <pc:docMk/>
          <pc:sldMk cId="904966551" sldId="314"/>
        </pc:sldMkLst>
      </pc:sldChg>
      <pc:sldChg chg="del">
        <pc:chgData name="Michael Fudge Jr" userId="133895e8-240b-4811-850e-9cf94297d089" providerId="ADAL" clId="{B2FB4ECC-3404-4823-98AB-8D98D172EC97}" dt="2021-11-28T18:30:33.039" v="0" actId="47"/>
        <pc:sldMkLst>
          <pc:docMk/>
          <pc:sldMk cId="505350791" sldId="315"/>
        </pc:sldMkLst>
      </pc:sldChg>
      <pc:sldChg chg="del">
        <pc:chgData name="Michael Fudge Jr" userId="133895e8-240b-4811-850e-9cf94297d089" providerId="ADAL" clId="{B2FB4ECC-3404-4823-98AB-8D98D172EC97}" dt="2021-11-28T18:30:33.039" v="0" actId="47"/>
        <pc:sldMkLst>
          <pc:docMk/>
          <pc:sldMk cId="192088487" sldId="317"/>
        </pc:sldMkLst>
      </pc:sldChg>
      <pc:sldChg chg="del">
        <pc:chgData name="Michael Fudge Jr" userId="133895e8-240b-4811-850e-9cf94297d089" providerId="ADAL" clId="{B2FB4ECC-3404-4823-98AB-8D98D172EC97}" dt="2021-11-28T18:30:33.039" v="0" actId="47"/>
        <pc:sldMkLst>
          <pc:docMk/>
          <pc:sldMk cId="3491749886" sldId="318"/>
        </pc:sldMkLst>
      </pc:sldChg>
      <pc:sldChg chg="del">
        <pc:chgData name="Michael Fudge Jr" userId="133895e8-240b-4811-850e-9cf94297d089" providerId="ADAL" clId="{B2FB4ECC-3404-4823-98AB-8D98D172EC97}" dt="2021-11-28T18:30:33.039" v="0" actId="47"/>
        <pc:sldMkLst>
          <pc:docMk/>
          <pc:sldMk cId="1389134606" sldId="319"/>
        </pc:sldMkLst>
      </pc:sldChg>
      <pc:sldChg chg="del">
        <pc:chgData name="Michael Fudge Jr" userId="133895e8-240b-4811-850e-9cf94297d089" providerId="ADAL" clId="{B2FB4ECC-3404-4823-98AB-8D98D172EC97}" dt="2021-11-28T18:30:33.039" v="0" actId="47"/>
        <pc:sldMkLst>
          <pc:docMk/>
          <pc:sldMk cId="1166725853" sldId="320"/>
        </pc:sldMkLst>
      </pc:sldChg>
      <pc:sldChg chg="del">
        <pc:chgData name="Michael Fudge Jr" userId="133895e8-240b-4811-850e-9cf94297d089" providerId="ADAL" clId="{B2FB4ECC-3404-4823-98AB-8D98D172EC97}" dt="2021-11-28T18:30:33.039" v="0" actId="47"/>
        <pc:sldMkLst>
          <pc:docMk/>
          <pc:sldMk cId="3151240201" sldId="321"/>
        </pc:sldMkLst>
      </pc:sldChg>
    </pc:docChg>
  </pc:docChgLst>
  <pc:docChgLst>
    <pc:chgData name="Michael A Fudge Jr" userId="133895e8-240b-4811-850e-9cf94297d089" providerId="ADAL" clId="{02D183F2-2A11-495B-A0B6-B329441957BF}"/>
    <pc:docChg chg="undo custSel modSld sldOrd modShowInfo">
      <pc:chgData name="Michael A Fudge Jr" userId="133895e8-240b-4811-850e-9cf94297d089" providerId="ADAL" clId="{02D183F2-2A11-495B-A0B6-B329441957BF}" dt="2022-01-25T17:16:14.202" v="1999"/>
      <pc:docMkLst>
        <pc:docMk/>
      </pc:docMkLst>
      <pc:sldChg chg="modNotesTx">
        <pc:chgData name="Michael A Fudge Jr" userId="133895e8-240b-4811-850e-9cf94297d089" providerId="ADAL" clId="{02D183F2-2A11-495B-A0B6-B329441957BF}" dt="2022-01-23T14:42:53.146" v="772" actId="20577"/>
        <pc:sldMkLst>
          <pc:docMk/>
          <pc:sldMk cId="135029623" sldId="256"/>
        </pc:sldMkLst>
      </pc:sldChg>
      <pc:sldChg chg="modSp">
        <pc:chgData name="Michael A Fudge Jr" userId="133895e8-240b-4811-850e-9cf94297d089" providerId="ADAL" clId="{02D183F2-2A11-495B-A0B6-B329441957BF}" dt="2022-01-23T14:32:26.898" v="84" actId="20577"/>
        <pc:sldMkLst>
          <pc:docMk/>
          <pc:sldMk cId="564131498" sldId="701"/>
        </pc:sldMkLst>
        <pc:spChg chg="mod">
          <ac:chgData name="Michael A Fudge Jr" userId="133895e8-240b-4811-850e-9cf94297d089" providerId="ADAL" clId="{02D183F2-2A11-495B-A0B6-B329441957BF}" dt="2022-01-23T14:32:26.898" v="84" actId="20577"/>
          <ac:spMkLst>
            <pc:docMk/>
            <pc:sldMk cId="564131498" sldId="701"/>
            <ac:spMk id="2" creationId="{06C4F390-3F21-4708-8671-018CF17A1447}"/>
          </ac:spMkLst>
        </pc:spChg>
      </pc:sldChg>
      <pc:sldChg chg="modNotesTx">
        <pc:chgData name="Michael A Fudge Jr" userId="133895e8-240b-4811-850e-9cf94297d089" providerId="ADAL" clId="{02D183F2-2A11-495B-A0B6-B329441957BF}" dt="2022-01-23T14:41:42.120" v="566" actId="20577"/>
        <pc:sldMkLst>
          <pc:docMk/>
          <pc:sldMk cId="885023024" sldId="702"/>
        </pc:sldMkLst>
      </pc:sldChg>
      <pc:sldChg chg="modAnim">
        <pc:chgData name="Michael A Fudge Jr" userId="133895e8-240b-4811-850e-9cf94297d089" providerId="ADAL" clId="{02D183F2-2A11-495B-A0B6-B329441957BF}" dt="2022-01-23T14:33:24.122" v="86"/>
        <pc:sldMkLst>
          <pc:docMk/>
          <pc:sldMk cId="420014186" sldId="703"/>
        </pc:sldMkLst>
      </pc:sldChg>
      <pc:sldChg chg="modAnim">
        <pc:chgData name="Michael A Fudge Jr" userId="133895e8-240b-4811-850e-9cf94297d089" providerId="ADAL" clId="{02D183F2-2A11-495B-A0B6-B329441957BF}" dt="2022-01-23T14:33:47.643" v="90"/>
        <pc:sldMkLst>
          <pc:docMk/>
          <pc:sldMk cId="1262972154" sldId="704"/>
        </pc:sldMkLst>
      </pc:sldChg>
      <pc:sldChg chg="modAnim">
        <pc:chgData name="Michael A Fudge Jr" userId="133895e8-240b-4811-850e-9cf94297d089" providerId="ADAL" clId="{02D183F2-2A11-495B-A0B6-B329441957BF}" dt="2022-01-23T14:34:13.069" v="91"/>
        <pc:sldMkLst>
          <pc:docMk/>
          <pc:sldMk cId="2180483565" sldId="706"/>
        </pc:sldMkLst>
      </pc:sldChg>
      <pc:sldChg chg="modSp mod modNotesTx">
        <pc:chgData name="Michael A Fudge Jr" userId="133895e8-240b-4811-850e-9cf94297d089" providerId="ADAL" clId="{02D183F2-2A11-495B-A0B6-B329441957BF}" dt="2022-01-25T17:15:24.366" v="1997" actId="20577"/>
        <pc:sldMkLst>
          <pc:docMk/>
          <pc:sldMk cId="3726212612" sldId="779"/>
        </pc:sldMkLst>
        <pc:spChg chg="mod">
          <ac:chgData name="Michael A Fudge Jr" userId="133895e8-240b-4811-850e-9cf94297d089" providerId="ADAL" clId="{02D183F2-2A11-495B-A0B6-B329441957BF}" dt="2022-01-25T17:15:13.941" v="1984" actId="11"/>
          <ac:spMkLst>
            <pc:docMk/>
            <pc:sldMk cId="3726212612" sldId="779"/>
            <ac:spMk id="8" creationId="{2543F38F-15E6-4636-AE12-3B25FA9A656C}"/>
          </ac:spMkLst>
        </pc:spChg>
      </pc:sldChg>
      <pc:sldChg chg="addSp modSp mod modAnim">
        <pc:chgData name="Michael A Fudge Jr" userId="133895e8-240b-4811-850e-9cf94297d089" providerId="ADAL" clId="{02D183F2-2A11-495B-A0B6-B329441957BF}" dt="2022-01-23T14:36:11.143" v="98"/>
        <pc:sldMkLst>
          <pc:docMk/>
          <pc:sldMk cId="66968585" sldId="782"/>
        </pc:sldMkLst>
        <pc:spChg chg="mod">
          <ac:chgData name="Michael A Fudge Jr" userId="133895e8-240b-4811-850e-9cf94297d089" providerId="ADAL" clId="{02D183F2-2A11-495B-A0B6-B329441957BF}" dt="2022-01-23T14:35:39.353" v="92" actId="164"/>
          <ac:spMkLst>
            <pc:docMk/>
            <pc:sldMk cId="66968585" sldId="782"/>
            <ac:spMk id="6" creationId="{A79F9BA8-2D9A-4A0E-80B9-A6554E859959}"/>
          </ac:spMkLst>
        </pc:spChg>
        <pc:spChg chg="mod">
          <ac:chgData name="Michael A Fudge Jr" userId="133895e8-240b-4811-850e-9cf94297d089" providerId="ADAL" clId="{02D183F2-2A11-495B-A0B6-B329441957BF}" dt="2022-01-23T14:35:59.043" v="96" actId="164"/>
          <ac:spMkLst>
            <pc:docMk/>
            <pc:sldMk cId="66968585" sldId="782"/>
            <ac:spMk id="7" creationId="{8CED501F-8D50-4EF1-9071-191316751762}"/>
          </ac:spMkLst>
        </pc:spChg>
        <pc:grpChg chg="add mod">
          <ac:chgData name="Michael A Fudge Jr" userId="133895e8-240b-4811-850e-9cf94297d089" providerId="ADAL" clId="{02D183F2-2A11-495B-A0B6-B329441957BF}" dt="2022-01-23T14:35:39.353" v="92" actId="164"/>
          <ac:grpSpMkLst>
            <pc:docMk/>
            <pc:sldMk cId="66968585" sldId="782"/>
            <ac:grpSpMk id="2" creationId="{B412EC4A-47F0-4D32-B0CF-587D7EF29E5D}"/>
          </ac:grpSpMkLst>
        </pc:grpChg>
        <pc:grpChg chg="add mod">
          <ac:chgData name="Michael A Fudge Jr" userId="133895e8-240b-4811-850e-9cf94297d089" providerId="ADAL" clId="{02D183F2-2A11-495B-A0B6-B329441957BF}" dt="2022-01-23T14:35:59.043" v="96" actId="164"/>
          <ac:grpSpMkLst>
            <pc:docMk/>
            <pc:sldMk cId="66968585" sldId="782"/>
            <ac:grpSpMk id="9" creationId="{89DD8BBE-9DE1-4F1A-817F-7CC036CABB5D}"/>
          </ac:grpSpMkLst>
        </pc:grpChg>
        <pc:picChg chg="mod">
          <ac:chgData name="Michael A Fudge Jr" userId="133895e8-240b-4811-850e-9cf94297d089" providerId="ADAL" clId="{02D183F2-2A11-495B-A0B6-B329441957BF}" dt="2022-01-23T14:35:39.353" v="92" actId="164"/>
          <ac:picMkLst>
            <pc:docMk/>
            <pc:sldMk cId="66968585" sldId="782"/>
            <ac:picMk id="4" creationId="{113A5D08-CB43-4B16-86F5-0CDCF7052765}"/>
          </ac:picMkLst>
        </pc:picChg>
        <pc:picChg chg="mod">
          <ac:chgData name="Michael A Fudge Jr" userId="133895e8-240b-4811-850e-9cf94297d089" providerId="ADAL" clId="{02D183F2-2A11-495B-A0B6-B329441957BF}" dt="2022-01-23T14:35:59.043" v="96" actId="164"/>
          <ac:picMkLst>
            <pc:docMk/>
            <pc:sldMk cId="66968585" sldId="782"/>
            <ac:picMk id="5" creationId="{E6236F92-3DD6-4883-9BD4-DA4114C9C9D1}"/>
          </ac:picMkLst>
        </pc:picChg>
      </pc:sldChg>
      <pc:sldChg chg="addSp modSp mod">
        <pc:chgData name="Michael A Fudge Jr" userId="133895e8-240b-4811-850e-9cf94297d089" providerId="ADAL" clId="{02D183F2-2A11-495B-A0B6-B329441957BF}" dt="2022-01-23T14:37:56.415" v="113" actId="14100"/>
        <pc:sldMkLst>
          <pc:docMk/>
          <pc:sldMk cId="3386174418" sldId="783"/>
        </pc:sldMkLst>
        <pc:spChg chg="mod">
          <ac:chgData name="Michael A Fudge Jr" userId="133895e8-240b-4811-850e-9cf94297d089" providerId="ADAL" clId="{02D183F2-2A11-495B-A0B6-B329441957BF}" dt="2022-01-23T14:37:56.415" v="113" actId="14100"/>
          <ac:spMkLst>
            <pc:docMk/>
            <pc:sldMk cId="3386174418" sldId="783"/>
            <ac:spMk id="2" creationId="{723A6153-1678-49FC-A3C8-E7542F97AF8D}"/>
          </ac:spMkLst>
        </pc:spChg>
        <pc:spChg chg="add mod">
          <ac:chgData name="Michael A Fudge Jr" userId="133895e8-240b-4811-850e-9cf94297d089" providerId="ADAL" clId="{02D183F2-2A11-495B-A0B6-B329441957BF}" dt="2022-01-23T14:37:46.335" v="111" actId="1076"/>
          <ac:spMkLst>
            <pc:docMk/>
            <pc:sldMk cId="3386174418" sldId="783"/>
            <ac:spMk id="5" creationId="{1C42D08C-EFEF-4169-BDD1-32AF6FFD1864}"/>
          </ac:spMkLst>
        </pc:spChg>
        <pc:picChg chg="mod">
          <ac:chgData name="Michael A Fudge Jr" userId="133895e8-240b-4811-850e-9cf94297d089" providerId="ADAL" clId="{02D183F2-2A11-495B-A0B6-B329441957BF}" dt="2022-01-23T14:37:53.202" v="112" actId="1076"/>
          <ac:picMkLst>
            <pc:docMk/>
            <pc:sldMk cId="3386174418" sldId="783"/>
            <ac:picMk id="2050" creationId="{ECB20C71-08E1-4929-8C07-32F8B4F0437C}"/>
          </ac:picMkLst>
        </pc:picChg>
      </pc:sldChg>
      <pc:sldChg chg="modSp">
        <pc:chgData name="Michael A Fudge Jr" userId="133895e8-240b-4811-850e-9cf94297d089" providerId="ADAL" clId="{02D183F2-2A11-495B-A0B6-B329441957BF}" dt="2022-01-23T14:38:36.092" v="136" actId="20577"/>
        <pc:sldMkLst>
          <pc:docMk/>
          <pc:sldMk cId="2053162055" sldId="784"/>
        </pc:sldMkLst>
        <pc:graphicFrameChg chg="mod">
          <ac:chgData name="Michael A Fudge Jr" userId="133895e8-240b-4811-850e-9cf94297d089" providerId="ADAL" clId="{02D183F2-2A11-495B-A0B6-B329441957BF}" dt="2022-01-23T14:38:36.092" v="136" actId="20577"/>
          <ac:graphicFrameMkLst>
            <pc:docMk/>
            <pc:sldMk cId="2053162055" sldId="784"/>
            <ac:graphicFrameMk id="5" creationId="{4FD5FBC5-2677-4D2A-8E4D-0227A8718FCB}"/>
          </ac:graphicFrameMkLst>
        </pc:graphicFrameChg>
      </pc:sldChg>
      <pc:sldChg chg="modSp mod modAnim">
        <pc:chgData name="Michael A Fudge Jr" userId="133895e8-240b-4811-850e-9cf94297d089" providerId="ADAL" clId="{02D183F2-2A11-495B-A0B6-B329441957BF}" dt="2022-01-23T14:39:59.100" v="249"/>
        <pc:sldMkLst>
          <pc:docMk/>
          <pc:sldMk cId="2983033482" sldId="785"/>
        </pc:sldMkLst>
        <pc:spChg chg="mod">
          <ac:chgData name="Michael A Fudge Jr" userId="133895e8-240b-4811-850e-9cf94297d089" providerId="ADAL" clId="{02D183F2-2A11-495B-A0B6-B329441957BF}" dt="2022-01-23T14:38:55.342" v="151" actId="20577"/>
          <ac:spMkLst>
            <pc:docMk/>
            <pc:sldMk cId="2983033482" sldId="785"/>
            <ac:spMk id="2" creationId="{0D0525B1-3302-4AE2-848D-5D92D0B7AD36}"/>
          </ac:spMkLst>
        </pc:spChg>
        <pc:spChg chg="mod">
          <ac:chgData name="Michael A Fudge Jr" userId="133895e8-240b-4811-850e-9cf94297d089" providerId="ADAL" clId="{02D183F2-2A11-495B-A0B6-B329441957BF}" dt="2022-01-23T14:39:51.150" v="248" actId="20577"/>
          <ac:spMkLst>
            <pc:docMk/>
            <pc:sldMk cId="2983033482" sldId="785"/>
            <ac:spMk id="3" creationId="{57FB2EC5-CF4B-48BF-A2C0-8B303663624F}"/>
          </ac:spMkLst>
        </pc:spChg>
      </pc:sldChg>
      <pc:sldChg chg="modNotesTx">
        <pc:chgData name="Michael A Fudge Jr" userId="133895e8-240b-4811-850e-9cf94297d089" providerId="ADAL" clId="{02D183F2-2A11-495B-A0B6-B329441957BF}" dt="2022-01-23T14:41:09.280" v="467" actId="20577"/>
        <pc:sldMkLst>
          <pc:docMk/>
          <pc:sldMk cId="3082118817" sldId="787"/>
        </pc:sldMkLst>
      </pc:sldChg>
      <pc:sldChg chg="modAnim">
        <pc:chgData name="Michael A Fudge Jr" userId="133895e8-240b-4811-850e-9cf94297d089" providerId="ADAL" clId="{02D183F2-2A11-495B-A0B6-B329441957BF}" dt="2022-01-23T14:43:10.176" v="773"/>
        <pc:sldMkLst>
          <pc:docMk/>
          <pc:sldMk cId="3644089675" sldId="788"/>
        </pc:sldMkLst>
      </pc:sldChg>
      <pc:sldChg chg="modSp mod">
        <pc:chgData name="Michael A Fudge Jr" userId="133895e8-240b-4811-850e-9cf94297d089" providerId="ADAL" clId="{02D183F2-2A11-495B-A0B6-B329441957BF}" dt="2022-01-23T14:43:34.706" v="784" actId="122"/>
        <pc:sldMkLst>
          <pc:docMk/>
          <pc:sldMk cId="1615573689" sldId="789"/>
        </pc:sldMkLst>
        <pc:spChg chg="mod">
          <ac:chgData name="Michael A Fudge Jr" userId="133895e8-240b-4811-850e-9cf94297d089" providerId="ADAL" clId="{02D183F2-2A11-495B-A0B6-B329441957BF}" dt="2022-01-23T14:43:34.706" v="784" actId="122"/>
          <ac:spMkLst>
            <pc:docMk/>
            <pc:sldMk cId="1615573689" sldId="789"/>
            <ac:spMk id="11" creationId="{4733FFCC-A783-40A4-A500-5511FA0373A2}"/>
          </ac:spMkLst>
        </pc:spChg>
      </pc:sldChg>
      <pc:sldChg chg="modAnim">
        <pc:chgData name="Michael A Fudge Jr" userId="133895e8-240b-4811-850e-9cf94297d089" providerId="ADAL" clId="{02D183F2-2A11-495B-A0B6-B329441957BF}" dt="2022-01-23T14:43:44.663" v="785"/>
        <pc:sldMkLst>
          <pc:docMk/>
          <pc:sldMk cId="651299697" sldId="790"/>
        </pc:sldMkLst>
      </pc:sldChg>
      <pc:sldChg chg="modAnim">
        <pc:chgData name="Michael A Fudge Jr" userId="133895e8-240b-4811-850e-9cf94297d089" providerId="ADAL" clId="{02D183F2-2A11-495B-A0B6-B329441957BF}" dt="2022-01-23T14:44:13.724" v="788"/>
        <pc:sldMkLst>
          <pc:docMk/>
          <pc:sldMk cId="1007562125" sldId="791"/>
        </pc:sldMkLst>
      </pc:sldChg>
      <pc:sldChg chg="modNotesTx">
        <pc:chgData name="Michael A Fudge Jr" userId="133895e8-240b-4811-850e-9cf94297d089" providerId="ADAL" clId="{02D183F2-2A11-495B-A0B6-B329441957BF}" dt="2022-01-23T14:45:28.026" v="972" actId="313"/>
        <pc:sldMkLst>
          <pc:docMk/>
          <pc:sldMk cId="2074373900" sldId="793"/>
        </pc:sldMkLst>
      </pc:sldChg>
      <pc:sldChg chg="modAnim">
        <pc:chgData name="Michael A Fudge Jr" userId="133895e8-240b-4811-850e-9cf94297d089" providerId="ADAL" clId="{02D183F2-2A11-495B-A0B6-B329441957BF}" dt="2022-01-23T14:45:38.527" v="974"/>
        <pc:sldMkLst>
          <pc:docMk/>
          <pc:sldMk cId="1541834170" sldId="794"/>
        </pc:sldMkLst>
      </pc:sldChg>
      <pc:sldChg chg="modAnim">
        <pc:chgData name="Michael A Fudge Jr" userId="133895e8-240b-4811-850e-9cf94297d089" providerId="ADAL" clId="{02D183F2-2A11-495B-A0B6-B329441957BF}" dt="2022-01-23T14:46:09.546" v="976"/>
        <pc:sldMkLst>
          <pc:docMk/>
          <pc:sldMk cId="1056214196" sldId="795"/>
        </pc:sldMkLst>
      </pc:sldChg>
      <pc:sldChg chg="addSp modSp mod modAnim">
        <pc:chgData name="Michael A Fudge Jr" userId="133895e8-240b-4811-850e-9cf94297d089" providerId="ADAL" clId="{02D183F2-2A11-495B-A0B6-B329441957BF}" dt="2022-01-23T14:47:14.067" v="986" actId="1076"/>
        <pc:sldMkLst>
          <pc:docMk/>
          <pc:sldMk cId="1106175401" sldId="796"/>
        </pc:sldMkLst>
        <pc:spChg chg="mod">
          <ac:chgData name="Michael A Fudge Jr" userId="133895e8-240b-4811-850e-9cf94297d089" providerId="ADAL" clId="{02D183F2-2A11-495B-A0B6-B329441957BF}" dt="2022-01-23T14:46:49.593" v="979"/>
          <ac:spMkLst>
            <pc:docMk/>
            <pc:sldMk cId="1106175401" sldId="796"/>
            <ac:spMk id="11" creationId="{D9C6A327-DAE2-4FA2-A6A6-BFE381AA5DCA}"/>
          </ac:spMkLst>
        </pc:spChg>
        <pc:spChg chg="mod">
          <ac:chgData name="Michael A Fudge Jr" userId="133895e8-240b-4811-850e-9cf94297d089" providerId="ADAL" clId="{02D183F2-2A11-495B-A0B6-B329441957BF}" dt="2022-01-23T14:46:49.593" v="979"/>
          <ac:spMkLst>
            <pc:docMk/>
            <pc:sldMk cId="1106175401" sldId="796"/>
            <ac:spMk id="12" creationId="{3A59181B-8F62-48AF-AB78-B048FFEBEAD0}"/>
          </ac:spMkLst>
        </pc:spChg>
        <pc:spChg chg="mod">
          <ac:chgData name="Michael A Fudge Jr" userId="133895e8-240b-4811-850e-9cf94297d089" providerId="ADAL" clId="{02D183F2-2A11-495B-A0B6-B329441957BF}" dt="2022-01-23T14:46:49.593" v="979"/>
          <ac:spMkLst>
            <pc:docMk/>
            <pc:sldMk cId="1106175401" sldId="796"/>
            <ac:spMk id="18" creationId="{D271088E-4A30-4CEB-B523-04E3C222735B}"/>
          </ac:spMkLst>
        </pc:spChg>
        <pc:spChg chg="mod">
          <ac:chgData name="Michael A Fudge Jr" userId="133895e8-240b-4811-850e-9cf94297d089" providerId="ADAL" clId="{02D183F2-2A11-495B-A0B6-B329441957BF}" dt="2022-01-23T14:46:49.593" v="979"/>
          <ac:spMkLst>
            <pc:docMk/>
            <pc:sldMk cId="1106175401" sldId="796"/>
            <ac:spMk id="19" creationId="{81032077-7D1D-4BEB-A326-2931330AE375}"/>
          </ac:spMkLst>
        </pc:spChg>
        <pc:spChg chg="mod">
          <ac:chgData name="Michael A Fudge Jr" userId="133895e8-240b-4811-850e-9cf94297d089" providerId="ADAL" clId="{02D183F2-2A11-495B-A0B6-B329441957BF}" dt="2022-01-23T14:46:49.593" v="979"/>
          <ac:spMkLst>
            <pc:docMk/>
            <pc:sldMk cId="1106175401" sldId="796"/>
            <ac:spMk id="20" creationId="{F8AEE847-4C2C-4FC6-B4AF-D583E7490C6E}"/>
          </ac:spMkLst>
        </pc:spChg>
        <pc:grpChg chg="add mod">
          <ac:chgData name="Michael A Fudge Jr" userId="133895e8-240b-4811-850e-9cf94297d089" providerId="ADAL" clId="{02D183F2-2A11-495B-A0B6-B329441957BF}" dt="2022-01-23T14:47:14.067" v="986" actId="1076"/>
          <ac:grpSpMkLst>
            <pc:docMk/>
            <pc:sldMk cId="1106175401" sldId="796"/>
            <ac:grpSpMk id="7" creationId="{7938C51C-0AAB-4605-AE45-DB25C82A9634}"/>
          </ac:grpSpMkLst>
        </pc:grpChg>
        <pc:grpChg chg="add mod">
          <ac:chgData name="Michael A Fudge Jr" userId="133895e8-240b-4811-850e-9cf94297d089" providerId="ADAL" clId="{02D183F2-2A11-495B-A0B6-B329441957BF}" dt="2022-01-23T14:47:11.226" v="985" actId="1076"/>
          <ac:grpSpMkLst>
            <pc:docMk/>
            <pc:sldMk cId="1106175401" sldId="796"/>
            <ac:grpSpMk id="13" creationId="{8FBF0067-40EA-496C-AAFB-1917A197C832}"/>
          </ac:grpSpMkLst>
        </pc:grpChg>
        <pc:picChg chg="mod">
          <ac:chgData name="Michael A Fudge Jr" userId="133895e8-240b-4811-850e-9cf94297d089" providerId="ADAL" clId="{02D183F2-2A11-495B-A0B6-B329441957BF}" dt="2022-01-23T14:46:49.593" v="979"/>
          <ac:picMkLst>
            <pc:docMk/>
            <pc:sldMk cId="1106175401" sldId="796"/>
            <ac:picMk id="8" creationId="{93618377-5DDD-4B3E-B9CD-D259D9DF9CD4}"/>
          </ac:picMkLst>
        </pc:picChg>
        <pc:picChg chg="mod">
          <ac:chgData name="Michael A Fudge Jr" userId="133895e8-240b-4811-850e-9cf94297d089" providerId="ADAL" clId="{02D183F2-2A11-495B-A0B6-B329441957BF}" dt="2022-01-23T14:46:49.593" v="979"/>
          <ac:picMkLst>
            <pc:docMk/>
            <pc:sldMk cId="1106175401" sldId="796"/>
            <ac:picMk id="9" creationId="{0A83B97D-3D4C-473B-8D2B-212293C4783B}"/>
          </ac:picMkLst>
        </pc:picChg>
        <pc:picChg chg="mod">
          <ac:chgData name="Michael A Fudge Jr" userId="133895e8-240b-4811-850e-9cf94297d089" providerId="ADAL" clId="{02D183F2-2A11-495B-A0B6-B329441957BF}" dt="2022-01-23T14:46:49.593" v="979"/>
          <ac:picMkLst>
            <pc:docMk/>
            <pc:sldMk cId="1106175401" sldId="796"/>
            <ac:picMk id="10" creationId="{AFC36390-8939-4874-ABBF-0005F3C71E9B}"/>
          </ac:picMkLst>
        </pc:picChg>
        <pc:picChg chg="mod">
          <ac:chgData name="Michael A Fudge Jr" userId="133895e8-240b-4811-850e-9cf94297d089" providerId="ADAL" clId="{02D183F2-2A11-495B-A0B6-B329441957BF}" dt="2022-01-23T14:46:49.593" v="979"/>
          <ac:picMkLst>
            <pc:docMk/>
            <pc:sldMk cId="1106175401" sldId="796"/>
            <ac:picMk id="14" creationId="{8A17DBC3-4FF1-4886-902C-1FA641093289}"/>
          </ac:picMkLst>
        </pc:picChg>
        <pc:picChg chg="mod">
          <ac:chgData name="Michael A Fudge Jr" userId="133895e8-240b-4811-850e-9cf94297d089" providerId="ADAL" clId="{02D183F2-2A11-495B-A0B6-B329441957BF}" dt="2022-01-23T14:46:49.593" v="979"/>
          <ac:picMkLst>
            <pc:docMk/>
            <pc:sldMk cId="1106175401" sldId="796"/>
            <ac:picMk id="15" creationId="{9535F732-FB8D-40DF-9FA0-D67E1D8CD0BE}"/>
          </ac:picMkLst>
        </pc:picChg>
        <pc:picChg chg="mod">
          <ac:chgData name="Michael A Fudge Jr" userId="133895e8-240b-4811-850e-9cf94297d089" providerId="ADAL" clId="{02D183F2-2A11-495B-A0B6-B329441957BF}" dt="2022-01-23T14:46:49.593" v="979"/>
          <ac:picMkLst>
            <pc:docMk/>
            <pc:sldMk cId="1106175401" sldId="796"/>
            <ac:picMk id="16" creationId="{9548284D-1299-4203-AB22-7E925843BD54}"/>
          </ac:picMkLst>
        </pc:picChg>
        <pc:picChg chg="mod">
          <ac:chgData name="Michael A Fudge Jr" userId="133895e8-240b-4811-850e-9cf94297d089" providerId="ADAL" clId="{02D183F2-2A11-495B-A0B6-B329441957BF}" dt="2022-01-23T14:46:49.593" v="979"/>
          <ac:picMkLst>
            <pc:docMk/>
            <pc:sldMk cId="1106175401" sldId="796"/>
            <ac:picMk id="17" creationId="{68FF954C-4DF3-4A5F-8D19-39820B4C2999}"/>
          </ac:picMkLst>
        </pc:picChg>
      </pc:sldChg>
      <pc:sldChg chg="modSp modAnim">
        <pc:chgData name="Michael A Fudge Jr" userId="133895e8-240b-4811-850e-9cf94297d089" providerId="ADAL" clId="{02D183F2-2A11-495B-A0B6-B329441957BF}" dt="2022-01-23T14:51:08.697" v="1185"/>
        <pc:sldMkLst>
          <pc:docMk/>
          <pc:sldMk cId="1283312816" sldId="798"/>
        </pc:sldMkLst>
        <pc:spChg chg="mod">
          <ac:chgData name="Michael A Fudge Jr" userId="133895e8-240b-4811-850e-9cf94297d089" providerId="ADAL" clId="{02D183F2-2A11-495B-A0B6-B329441957BF}" dt="2022-01-23T14:49:39.477" v="1166" actId="6549"/>
          <ac:spMkLst>
            <pc:docMk/>
            <pc:sldMk cId="1283312816" sldId="798"/>
            <ac:spMk id="3" creationId="{F579C478-1449-4D9C-8B92-456919D741E7}"/>
          </ac:spMkLst>
        </pc:spChg>
      </pc:sldChg>
      <pc:sldChg chg="modSp mod modAnim">
        <pc:chgData name="Michael A Fudge Jr" userId="133895e8-240b-4811-850e-9cf94297d089" providerId="ADAL" clId="{02D183F2-2A11-495B-A0B6-B329441957BF}" dt="2022-01-23T14:50:40.654" v="1179"/>
        <pc:sldMkLst>
          <pc:docMk/>
          <pc:sldMk cId="3880248006" sldId="799"/>
        </pc:sldMkLst>
        <pc:spChg chg="mod">
          <ac:chgData name="Michael A Fudge Jr" userId="133895e8-240b-4811-850e-9cf94297d089" providerId="ADAL" clId="{02D183F2-2A11-495B-A0B6-B329441957BF}" dt="2022-01-23T14:50:07.841" v="1174" actId="403"/>
          <ac:spMkLst>
            <pc:docMk/>
            <pc:sldMk cId="3880248006" sldId="799"/>
            <ac:spMk id="3" creationId="{03E4914B-A10F-4558-94DF-87DBFF18388C}"/>
          </ac:spMkLst>
        </pc:spChg>
      </pc:sldChg>
      <pc:sldChg chg="modAnim">
        <pc:chgData name="Michael A Fudge Jr" userId="133895e8-240b-4811-850e-9cf94297d089" providerId="ADAL" clId="{02D183F2-2A11-495B-A0B6-B329441957BF}" dt="2022-01-23T14:51:56.146" v="1188"/>
        <pc:sldMkLst>
          <pc:docMk/>
          <pc:sldMk cId="2099485026" sldId="802"/>
        </pc:sldMkLst>
      </pc:sldChg>
      <pc:sldChg chg="modSp modAnim">
        <pc:chgData name="Michael A Fudge Jr" userId="133895e8-240b-4811-850e-9cf94297d089" providerId="ADAL" clId="{02D183F2-2A11-495B-A0B6-B329441957BF}" dt="2022-01-23T14:52:16.320" v="1193"/>
        <pc:sldMkLst>
          <pc:docMk/>
          <pc:sldMk cId="728004539" sldId="803"/>
        </pc:sldMkLst>
        <pc:spChg chg="mod">
          <ac:chgData name="Michael A Fudge Jr" userId="133895e8-240b-4811-850e-9cf94297d089" providerId="ADAL" clId="{02D183F2-2A11-495B-A0B6-B329441957BF}" dt="2022-01-23T14:52:08.966" v="1191" actId="20577"/>
          <ac:spMkLst>
            <pc:docMk/>
            <pc:sldMk cId="728004539" sldId="803"/>
            <ac:spMk id="4" creationId="{065B27E5-1537-4578-BB81-E95331B0297E}"/>
          </ac:spMkLst>
        </pc:spChg>
      </pc:sldChg>
      <pc:sldChg chg="modAnim">
        <pc:chgData name="Michael A Fudge Jr" userId="133895e8-240b-4811-850e-9cf94297d089" providerId="ADAL" clId="{02D183F2-2A11-495B-A0B6-B329441957BF}" dt="2022-01-23T14:52:36.081" v="1196"/>
        <pc:sldMkLst>
          <pc:docMk/>
          <pc:sldMk cId="787396514" sldId="804"/>
        </pc:sldMkLst>
      </pc:sldChg>
      <pc:sldChg chg="modAnim">
        <pc:chgData name="Michael A Fudge Jr" userId="133895e8-240b-4811-850e-9cf94297d089" providerId="ADAL" clId="{02D183F2-2A11-495B-A0B6-B329441957BF}" dt="2022-01-23T14:52:58.810" v="1198"/>
        <pc:sldMkLst>
          <pc:docMk/>
          <pc:sldMk cId="4205282723" sldId="805"/>
        </pc:sldMkLst>
      </pc:sldChg>
      <pc:sldChg chg="modAnim">
        <pc:chgData name="Michael A Fudge Jr" userId="133895e8-240b-4811-850e-9cf94297d089" providerId="ADAL" clId="{02D183F2-2A11-495B-A0B6-B329441957BF}" dt="2022-01-23T14:53:29.786" v="1202"/>
        <pc:sldMkLst>
          <pc:docMk/>
          <pc:sldMk cId="3456475567" sldId="807"/>
        </pc:sldMkLst>
      </pc:sldChg>
      <pc:sldChg chg="modAnim">
        <pc:chgData name="Michael A Fudge Jr" userId="133895e8-240b-4811-850e-9cf94297d089" providerId="ADAL" clId="{02D183F2-2A11-495B-A0B6-B329441957BF}" dt="2022-01-23T14:53:50.689" v="1203"/>
        <pc:sldMkLst>
          <pc:docMk/>
          <pc:sldMk cId="3926091414" sldId="808"/>
        </pc:sldMkLst>
      </pc:sldChg>
      <pc:sldChg chg="modNotesTx">
        <pc:chgData name="Michael A Fudge Jr" userId="133895e8-240b-4811-850e-9cf94297d089" providerId="ADAL" clId="{02D183F2-2A11-495B-A0B6-B329441957BF}" dt="2022-01-23T14:55:14.664" v="1344" actId="20577"/>
        <pc:sldMkLst>
          <pc:docMk/>
          <pc:sldMk cId="2460621179" sldId="810"/>
        </pc:sldMkLst>
      </pc:sldChg>
      <pc:sldChg chg="modSp mod modAnim">
        <pc:chgData name="Michael A Fudge Jr" userId="133895e8-240b-4811-850e-9cf94297d089" providerId="ADAL" clId="{02D183F2-2A11-495B-A0B6-B329441957BF}" dt="2022-01-23T14:55:26.892" v="1347"/>
        <pc:sldMkLst>
          <pc:docMk/>
          <pc:sldMk cId="1832166707" sldId="811"/>
        </pc:sldMkLst>
        <pc:spChg chg="mod">
          <ac:chgData name="Michael A Fudge Jr" userId="133895e8-240b-4811-850e-9cf94297d089" providerId="ADAL" clId="{02D183F2-2A11-495B-A0B6-B329441957BF}" dt="2022-01-23T14:55:22.403" v="1346" actId="27636"/>
          <ac:spMkLst>
            <pc:docMk/>
            <pc:sldMk cId="1832166707" sldId="811"/>
            <ac:spMk id="6" creationId="{F07A40E4-AECF-4BCA-92CF-73604530CD0A}"/>
          </ac:spMkLst>
        </pc:spChg>
      </pc:sldChg>
      <pc:sldChg chg="modAnim">
        <pc:chgData name="Michael A Fudge Jr" userId="133895e8-240b-4811-850e-9cf94297d089" providerId="ADAL" clId="{02D183F2-2A11-495B-A0B6-B329441957BF}" dt="2022-01-23T14:55:32.916" v="1348"/>
        <pc:sldMkLst>
          <pc:docMk/>
          <pc:sldMk cId="1902931519" sldId="812"/>
        </pc:sldMkLst>
      </pc:sldChg>
      <pc:sldChg chg="modAnim">
        <pc:chgData name="Michael A Fudge Jr" userId="133895e8-240b-4811-850e-9cf94297d089" providerId="ADAL" clId="{02D183F2-2A11-495B-A0B6-B329441957BF}" dt="2022-01-23T14:55:48.684" v="1350"/>
        <pc:sldMkLst>
          <pc:docMk/>
          <pc:sldMk cId="1396774318" sldId="814"/>
        </pc:sldMkLst>
      </pc:sldChg>
      <pc:sldChg chg="modNotesTx">
        <pc:chgData name="Michael A Fudge Jr" userId="133895e8-240b-4811-850e-9cf94297d089" providerId="ADAL" clId="{02D183F2-2A11-495B-A0B6-B329441957BF}" dt="2022-01-23T14:57:31.895" v="1635" actId="20577"/>
        <pc:sldMkLst>
          <pc:docMk/>
          <pc:sldMk cId="3504554561" sldId="822"/>
        </pc:sldMkLst>
      </pc:sldChg>
      <pc:sldChg chg="modAnim">
        <pc:chgData name="Michael A Fudge Jr" userId="133895e8-240b-4811-850e-9cf94297d089" providerId="ADAL" clId="{02D183F2-2A11-495B-A0B6-B329441957BF}" dt="2022-01-23T14:57:36.198" v="1636"/>
        <pc:sldMkLst>
          <pc:docMk/>
          <pc:sldMk cId="3820756412" sldId="823"/>
        </pc:sldMkLst>
      </pc:sldChg>
      <pc:sldChg chg="modAnim">
        <pc:chgData name="Michael A Fudge Jr" userId="133895e8-240b-4811-850e-9cf94297d089" providerId="ADAL" clId="{02D183F2-2A11-495B-A0B6-B329441957BF}" dt="2022-01-23T14:57:50.201" v="1638"/>
        <pc:sldMkLst>
          <pc:docMk/>
          <pc:sldMk cId="3578037659" sldId="824"/>
        </pc:sldMkLst>
      </pc:sldChg>
      <pc:sldChg chg="modSp modAnim">
        <pc:chgData name="Michael A Fudge Jr" userId="133895e8-240b-4811-850e-9cf94297d089" providerId="ADAL" clId="{02D183F2-2A11-495B-A0B6-B329441957BF}" dt="2022-01-23T14:58:10.598" v="1641" actId="1076"/>
        <pc:sldMkLst>
          <pc:docMk/>
          <pc:sldMk cId="4029324302" sldId="825"/>
        </pc:sldMkLst>
        <pc:picChg chg="mod">
          <ac:chgData name="Michael A Fudge Jr" userId="133895e8-240b-4811-850e-9cf94297d089" providerId="ADAL" clId="{02D183F2-2A11-495B-A0B6-B329441957BF}" dt="2022-01-23T14:58:10.598" v="1641" actId="1076"/>
          <ac:picMkLst>
            <pc:docMk/>
            <pc:sldMk cId="4029324302" sldId="825"/>
            <ac:picMk id="8194" creationId="{2DFC824B-1A79-4A6B-976E-571C769DA63E}"/>
          </ac:picMkLst>
        </pc:picChg>
      </pc:sldChg>
      <pc:sldChg chg="modAnim">
        <pc:chgData name="Michael A Fudge Jr" userId="133895e8-240b-4811-850e-9cf94297d089" providerId="ADAL" clId="{02D183F2-2A11-495B-A0B6-B329441957BF}" dt="2022-01-23T14:58:56.111" v="1643"/>
        <pc:sldMkLst>
          <pc:docMk/>
          <pc:sldMk cId="1015923828" sldId="827"/>
        </pc:sldMkLst>
      </pc:sldChg>
      <pc:sldChg chg="modNotesTx">
        <pc:chgData name="Michael A Fudge Jr" userId="133895e8-240b-4811-850e-9cf94297d089" providerId="ADAL" clId="{02D183F2-2A11-495B-A0B6-B329441957BF}" dt="2022-01-23T14:59:14.881" v="1701" actId="20577"/>
        <pc:sldMkLst>
          <pc:docMk/>
          <pc:sldMk cId="1579202885" sldId="829"/>
        </pc:sldMkLst>
      </pc:sldChg>
      <pc:sldChg chg="addSp modSp">
        <pc:chgData name="Michael A Fudge Jr" userId="133895e8-240b-4811-850e-9cf94297d089" providerId="ADAL" clId="{02D183F2-2A11-495B-A0B6-B329441957BF}" dt="2022-01-23T15:00:34.961" v="1705" actId="1076"/>
        <pc:sldMkLst>
          <pc:docMk/>
          <pc:sldMk cId="4125943168" sldId="830"/>
        </pc:sldMkLst>
        <pc:picChg chg="add mod">
          <ac:chgData name="Michael A Fudge Jr" userId="133895e8-240b-4811-850e-9cf94297d089" providerId="ADAL" clId="{02D183F2-2A11-495B-A0B6-B329441957BF}" dt="2022-01-23T15:00:34.961" v="1705" actId="1076"/>
          <ac:picMkLst>
            <pc:docMk/>
            <pc:sldMk cId="4125943168" sldId="830"/>
            <ac:picMk id="1026" creationId="{55D05FA1-03EF-44D4-85F7-0D2F8777F0AC}"/>
          </ac:picMkLst>
        </pc:picChg>
      </pc:sldChg>
      <pc:sldChg chg="modNotesTx">
        <pc:chgData name="Michael A Fudge Jr" userId="133895e8-240b-4811-850e-9cf94297d089" providerId="ADAL" clId="{02D183F2-2A11-495B-A0B6-B329441957BF}" dt="2022-01-23T15:00:55.964" v="1732" actId="20577"/>
        <pc:sldMkLst>
          <pc:docMk/>
          <pc:sldMk cId="1875848913" sldId="831"/>
        </pc:sldMkLst>
      </pc:sldChg>
      <pc:sldChg chg="modAnim">
        <pc:chgData name="Michael A Fudge Jr" userId="133895e8-240b-4811-850e-9cf94297d089" providerId="ADAL" clId="{02D183F2-2A11-495B-A0B6-B329441957BF}" dt="2022-01-23T15:01:13.339" v="1735"/>
        <pc:sldMkLst>
          <pc:docMk/>
          <pc:sldMk cId="1663473897" sldId="832"/>
        </pc:sldMkLst>
      </pc:sldChg>
      <pc:sldChg chg="modSp modAnim">
        <pc:chgData name="Michael A Fudge Jr" userId="133895e8-240b-4811-850e-9cf94297d089" providerId="ADAL" clId="{02D183F2-2A11-495B-A0B6-B329441957BF}" dt="2022-01-23T17:09:18.200" v="1868" actId="20577"/>
        <pc:sldMkLst>
          <pc:docMk/>
          <pc:sldMk cId="462895633" sldId="833"/>
        </pc:sldMkLst>
        <pc:spChg chg="mod">
          <ac:chgData name="Michael A Fudge Jr" userId="133895e8-240b-4811-850e-9cf94297d089" providerId="ADAL" clId="{02D183F2-2A11-495B-A0B6-B329441957BF}" dt="2022-01-23T17:09:18.200" v="1868" actId="20577"/>
          <ac:spMkLst>
            <pc:docMk/>
            <pc:sldMk cId="462895633" sldId="833"/>
            <ac:spMk id="3" creationId="{A707B94D-D4C9-436B-9028-C040E9620DD0}"/>
          </ac:spMkLst>
        </pc:spChg>
      </pc:sldChg>
      <pc:sldChg chg="modSp modAnim">
        <pc:chgData name="Michael A Fudge Jr" userId="133895e8-240b-4811-850e-9cf94297d089" providerId="ADAL" clId="{02D183F2-2A11-495B-A0B6-B329441957BF}" dt="2022-01-23T17:09:08.659" v="1866" actId="6549"/>
        <pc:sldMkLst>
          <pc:docMk/>
          <pc:sldMk cId="3948874904" sldId="834"/>
        </pc:sldMkLst>
        <pc:spChg chg="mod">
          <ac:chgData name="Michael A Fudge Jr" userId="133895e8-240b-4811-850e-9cf94297d089" providerId="ADAL" clId="{02D183F2-2A11-495B-A0B6-B329441957BF}" dt="2022-01-23T17:09:08.659" v="1866" actId="6549"/>
          <ac:spMkLst>
            <pc:docMk/>
            <pc:sldMk cId="3948874904" sldId="834"/>
            <ac:spMk id="3" creationId="{85A0E195-9F86-4063-B94D-D9FBEE94F892}"/>
          </ac:spMkLst>
        </pc:spChg>
      </pc:sldChg>
      <pc:sldChg chg="modSp mod modAnim">
        <pc:chgData name="Michael A Fudge Jr" userId="133895e8-240b-4811-850e-9cf94297d089" providerId="ADAL" clId="{02D183F2-2A11-495B-A0B6-B329441957BF}" dt="2022-01-23T17:08:52.723" v="1864" actId="12"/>
        <pc:sldMkLst>
          <pc:docMk/>
          <pc:sldMk cId="3249744677" sldId="835"/>
        </pc:sldMkLst>
        <pc:spChg chg="mod">
          <ac:chgData name="Michael A Fudge Jr" userId="133895e8-240b-4811-850e-9cf94297d089" providerId="ADAL" clId="{02D183F2-2A11-495B-A0B6-B329441957BF}" dt="2022-01-23T17:08:52.723" v="1864" actId="12"/>
          <ac:spMkLst>
            <pc:docMk/>
            <pc:sldMk cId="3249744677" sldId="835"/>
            <ac:spMk id="8" creationId="{631063D2-3167-4166-A191-BABCC05ACEFE}"/>
          </ac:spMkLst>
        </pc:spChg>
      </pc:sldChg>
      <pc:sldChg chg="modSp mod modAnim modNotesTx">
        <pc:chgData name="Michael A Fudge Jr" userId="133895e8-240b-4811-850e-9cf94297d089" providerId="ADAL" clId="{02D183F2-2A11-495B-A0B6-B329441957BF}" dt="2022-01-23T17:08:43.479" v="1862" actId="20577"/>
        <pc:sldMkLst>
          <pc:docMk/>
          <pc:sldMk cId="4092630018" sldId="836"/>
        </pc:sldMkLst>
        <pc:spChg chg="mod">
          <ac:chgData name="Michael A Fudge Jr" userId="133895e8-240b-4811-850e-9cf94297d089" providerId="ADAL" clId="{02D183F2-2A11-495B-A0B6-B329441957BF}" dt="2022-01-23T17:08:35.806" v="1854" actId="20577"/>
          <ac:spMkLst>
            <pc:docMk/>
            <pc:sldMk cId="4092630018" sldId="836"/>
            <ac:spMk id="15" creationId="{A558E132-18C6-4384-80F5-F27F9B446280}"/>
          </ac:spMkLst>
        </pc:spChg>
        <pc:spChg chg="mod">
          <ac:chgData name="Michael A Fudge Jr" userId="133895e8-240b-4811-850e-9cf94297d089" providerId="ADAL" clId="{02D183F2-2A11-495B-A0B6-B329441957BF}" dt="2022-01-23T17:08:38.798" v="1858" actId="20577"/>
          <ac:spMkLst>
            <pc:docMk/>
            <pc:sldMk cId="4092630018" sldId="836"/>
            <ac:spMk id="17" creationId="{901E1040-7307-43A0-AD5B-16299DD2FB83}"/>
          </ac:spMkLst>
        </pc:spChg>
        <pc:spChg chg="mod">
          <ac:chgData name="Michael A Fudge Jr" userId="133895e8-240b-4811-850e-9cf94297d089" providerId="ADAL" clId="{02D183F2-2A11-495B-A0B6-B329441957BF}" dt="2022-01-23T17:08:43.479" v="1862" actId="20577"/>
          <ac:spMkLst>
            <pc:docMk/>
            <pc:sldMk cId="4092630018" sldId="836"/>
            <ac:spMk id="18" creationId="{03078B2D-AA6C-4072-A971-4A9EBBCF726F}"/>
          </ac:spMkLst>
        </pc:spChg>
      </pc:sldChg>
      <pc:sldChg chg="mod modShow">
        <pc:chgData name="Michael A Fudge Jr" userId="133895e8-240b-4811-850e-9cf94297d089" providerId="ADAL" clId="{02D183F2-2A11-495B-A0B6-B329441957BF}" dt="2022-01-23T15:02:44.554" v="1850" actId="729"/>
        <pc:sldMkLst>
          <pc:docMk/>
          <pc:sldMk cId="1708015184" sldId="837"/>
        </pc:sldMkLst>
      </pc:sldChg>
      <pc:sldChg chg="modAnim">
        <pc:chgData name="Michael A Fudge Jr" userId="133895e8-240b-4811-850e-9cf94297d089" providerId="ADAL" clId="{02D183F2-2A11-495B-A0B6-B329441957BF}" dt="2022-01-23T15:02:34.669" v="1849"/>
        <pc:sldMkLst>
          <pc:docMk/>
          <pc:sldMk cId="1043837445" sldId="838"/>
        </pc:sldMkLst>
      </pc:sldChg>
      <pc:sldChg chg="modNotesTx">
        <pc:chgData name="Michael A Fudge Jr" userId="133895e8-240b-4811-850e-9cf94297d089" providerId="ADAL" clId="{02D183F2-2A11-495B-A0B6-B329441957BF}" dt="2022-01-23T18:48:56.194" v="1980"/>
        <pc:sldMkLst>
          <pc:docMk/>
          <pc:sldMk cId="2141969382" sldId="839"/>
        </pc:sldMkLst>
      </pc:sldChg>
      <pc:sldChg chg="modSp mod">
        <pc:chgData name="Michael A Fudge Jr" userId="133895e8-240b-4811-850e-9cf94297d089" providerId="ADAL" clId="{02D183F2-2A11-495B-A0B6-B329441957BF}" dt="2022-01-23T18:49:50.117" v="1983"/>
        <pc:sldMkLst>
          <pc:docMk/>
          <pc:sldMk cId="1315447754" sldId="841"/>
        </pc:sldMkLst>
        <pc:spChg chg="mod">
          <ac:chgData name="Michael A Fudge Jr" userId="133895e8-240b-4811-850e-9cf94297d089" providerId="ADAL" clId="{02D183F2-2A11-495B-A0B6-B329441957BF}" dt="2022-01-23T18:49:50.117" v="1983"/>
          <ac:spMkLst>
            <pc:docMk/>
            <pc:sldMk cId="1315447754" sldId="841"/>
            <ac:spMk id="8" creationId="{61BD4AB1-CBA1-4835-8657-D60CA9194DAB}"/>
          </ac:spMkLst>
        </pc:spChg>
      </pc:sldChg>
      <pc:sldChg chg="modNotesTx">
        <pc:chgData name="Michael A Fudge Jr" userId="133895e8-240b-4811-850e-9cf94297d089" providerId="ADAL" clId="{02D183F2-2A11-495B-A0B6-B329441957BF}" dt="2022-01-23T14:48:45.147" v="1161" actId="20577"/>
        <pc:sldMkLst>
          <pc:docMk/>
          <pc:sldMk cId="3320496785" sldId="843"/>
        </pc:sldMkLst>
      </pc:sldChg>
      <pc:sldChg chg="modSp mod">
        <pc:chgData name="Michael A Fudge Jr" userId="133895e8-240b-4811-850e-9cf94297d089" providerId="ADAL" clId="{02D183F2-2A11-495B-A0B6-B329441957BF}" dt="2022-01-23T18:16:44.106" v="1977" actId="6549"/>
        <pc:sldMkLst>
          <pc:docMk/>
          <pc:sldMk cId="1667563477" sldId="844"/>
        </pc:sldMkLst>
        <pc:spChg chg="mod">
          <ac:chgData name="Michael A Fudge Jr" userId="133895e8-240b-4811-850e-9cf94297d089" providerId="ADAL" clId="{02D183F2-2A11-495B-A0B6-B329441957BF}" dt="2022-01-23T18:16:44.106" v="1977" actId="6549"/>
          <ac:spMkLst>
            <pc:docMk/>
            <pc:sldMk cId="1667563477" sldId="844"/>
            <ac:spMk id="3" creationId="{06B40D94-5F2C-42F2-9075-34ABC4D01D90}"/>
          </ac:spMkLst>
        </pc:spChg>
      </pc:sldChg>
      <pc:sldChg chg="modAnim">
        <pc:chgData name="Michael A Fudge Jr" userId="133895e8-240b-4811-850e-9cf94297d089" providerId="ADAL" clId="{02D183F2-2A11-495B-A0B6-B329441957BF}" dt="2022-01-23T14:50:51.344" v="1181"/>
        <pc:sldMkLst>
          <pc:docMk/>
          <pc:sldMk cId="4083084028" sldId="845"/>
        </pc:sldMkLst>
      </pc:sldChg>
      <pc:sldChg chg="ord">
        <pc:chgData name="Michael A Fudge Jr" userId="133895e8-240b-4811-850e-9cf94297d089" providerId="ADAL" clId="{02D183F2-2A11-495B-A0B6-B329441957BF}" dt="2022-01-25T17:16:14.202" v="1999"/>
        <pc:sldMkLst>
          <pc:docMk/>
          <pc:sldMk cId="198415315" sldId="848"/>
        </pc:sldMkLst>
      </pc:sldChg>
      <pc:sldChg chg="modSp mod">
        <pc:chgData name="Michael A Fudge Jr" userId="133895e8-240b-4811-850e-9cf94297d089" providerId="ADAL" clId="{02D183F2-2A11-495B-A0B6-B329441957BF}" dt="2022-01-23T18:17:51.984" v="1979" actId="20577"/>
        <pc:sldMkLst>
          <pc:docMk/>
          <pc:sldMk cId="3331779317" sldId="849"/>
        </pc:sldMkLst>
        <pc:spChg chg="mod">
          <ac:chgData name="Michael A Fudge Jr" userId="133895e8-240b-4811-850e-9cf94297d089" providerId="ADAL" clId="{02D183F2-2A11-495B-A0B6-B329441957BF}" dt="2022-01-23T18:17:51.984" v="1979" actId="20577"/>
          <ac:spMkLst>
            <pc:docMk/>
            <pc:sldMk cId="3331779317" sldId="849"/>
            <ac:spMk id="4" creationId="{DAC522DB-6A2A-47B4-B78F-698BC1A35D1D}"/>
          </ac:spMkLst>
        </pc:spChg>
      </pc:sldChg>
    </pc:docChg>
  </pc:docChgLst>
  <pc:docChgLst>
    <pc:chgData name="Michael A Fudge Jr" userId="133895e8-240b-4811-850e-9cf94297d089" providerId="ADAL" clId="{D84F7785-0D72-4BE8-B320-5E4872E0079F}"/>
    <pc:docChg chg="addSection modSection">
      <pc:chgData name="Michael A Fudge Jr" userId="133895e8-240b-4811-850e-9cf94297d089" providerId="ADAL" clId="{D84F7785-0D72-4BE8-B320-5E4872E0079F}" dt="2022-02-11T19:11:59.113" v="3" actId="17846"/>
      <pc:docMkLst>
        <pc:docMk/>
      </pc:docMkLst>
    </pc:docChg>
  </pc:docChgLst>
  <pc:docChgLst>
    <pc:chgData name="Michael A Fudge Jr" userId="133895e8-240b-4811-850e-9cf94297d089" providerId="ADAL" clId="{DA13CD4E-41DC-459C-A477-F2F20A72FEF1}"/>
    <pc:docChg chg="undo custSel addSld delSld modSld modMainMaster">
      <pc:chgData name="Michael A Fudge Jr" userId="133895e8-240b-4811-850e-9cf94297d089" providerId="ADAL" clId="{DA13CD4E-41DC-459C-A477-F2F20A72FEF1}" dt="2021-11-15T17:54:35.963" v="446" actId="2696"/>
      <pc:docMkLst>
        <pc:docMk/>
      </pc:docMkLst>
      <pc:sldChg chg="modSp">
        <pc:chgData name="Michael A Fudge Jr" userId="133895e8-240b-4811-850e-9cf94297d089" providerId="ADAL" clId="{DA13CD4E-41DC-459C-A477-F2F20A72FEF1}" dt="2021-11-15T16:15:11.800" v="87"/>
        <pc:sldMkLst>
          <pc:docMk/>
          <pc:sldMk cId="886957388" sldId="280"/>
        </pc:sldMkLst>
        <pc:spChg chg="mod">
          <ac:chgData name="Michael A Fudge Jr" userId="133895e8-240b-4811-850e-9cf94297d089" providerId="ADAL" clId="{DA13CD4E-41DC-459C-A477-F2F20A72FEF1}" dt="2021-11-15T16:15:11.800" v="87"/>
          <ac:spMkLst>
            <pc:docMk/>
            <pc:sldMk cId="886957388" sldId="280"/>
            <ac:spMk id="2" creationId="{1FFBC7E7-8002-6A45-8978-D03F1620564A}"/>
          </ac:spMkLst>
        </pc:spChg>
        <pc:spChg chg="mod">
          <ac:chgData name="Michael A Fudge Jr" userId="133895e8-240b-4811-850e-9cf94297d089" providerId="ADAL" clId="{DA13CD4E-41DC-459C-A477-F2F20A72FEF1}" dt="2021-11-15T16:15:11.800" v="87"/>
          <ac:spMkLst>
            <pc:docMk/>
            <pc:sldMk cId="886957388" sldId="280"/>
            <ac:spMk id="5" creationId="{AA9EE2B6-20FE-284A-BA78-F8ED918CEAC8}"/>
          </ac:spMkLst>
        </pc:spChg>
      </pc:sldChg>
      <pc:sldChg chg="modSp">
        <pc:chgData name="Michael A Fudge Jr" userId="133895e8-240b-4811-850e-9cf94297d089" providerId="ADAL" clId="{DA13CD4E-41DC-459C-A477-F2F20A72FEF1}" dt="2021-11-15T16:15:11.800" v="87"/>
        <pc:sldMkLst>
          <pc:docMk/>
          <pc:sldMk cId="2178992827" sldId="282"/>
        </pc:sldMkLst>
        <pc:spChg chg="mod">
          <ac:chgData name="Michael A Fudge Jr" userId="133895e8-240b-4811-850e-9cf94297d089" providerId="ADAL" clId="{DA13CD4E-41DC-459C-A477-F2F20A72FEF1}" dt="2021-11-15T16:15:11.800" v="87"/>
          <ac:spMkLst>
            <pc:docMk/>
            <pc:sldMk cId="2178992827" sldId="282"/>
            <ac:spMk id="2" creationId="{EB212CC9-F550-F245-B105-23DB02F54A82}"/>
          </ac:spMkLst>
        </pc:spChg>
        <pc:spChg chg="mod">
          <ac:chgData name="Michael A Fudge Jr" userId="133895e8-240b-4811-850e-9cf94297d089" providerId="ADAL" clId="{DA13CD4E-41DC-459C-A477-F2F20A72FEF1}" dt="2021-11-15T16:15:11.800" v="87"/>
          <ac:spMkLst>
            <pc:docMk/>
            <pc:sldMk cId="2178992827" sldId="282"/>
            <ac:spMk id="3" creationId="{4AC42223-9585-C74D-89FB-DEDD812CDE66}"/>
          </ac:spMkLst>
        </pc:spChg>
      </pc:sldChg>
      <pc:sldChg chg="addSp delSp modSp mod setBg">
        <pc:chgData name="Michael A Fudge Jr" userId="133895e8-240b-4811-850e-9cf94297d089" providerId="ADAL" clId="{DA13CD4E-41DC-459C-A477-F2F20A72FEF1}" dt="2021-11-15T16:15:11.800" v="87"/>
        <pc:sldMkLst>
          <pc:docMk/>
          <pc:sldMk cId="227699434" sldId="285"/>
        </pc:sldMkLst>
        <pc:spChg chg="mod">
          <ac:chgData name="Michael A Fudge Jr" userId="133895e8-240b-4811-850e-9cf94297d089" providerId="ADAL" clId="{DA13CD4E-41DC-459C-A477-F2F20A72FEF1}" dt="2021-11-15T16:15:11.800" v="87"/>
          <ac:spMkLst>
            <pc:docMk/>
            <pc:sldMk cId="227699434" sldId="285"/>
            <ac:spMk id="2" creationId="{EB212CC9-F550-F245-B105-23DB02F54A82}"/>
          </ac:spMkLst>
        </pc:spChg>
        <pc:spChg chg="mod">
          <ac:chgData name="Michael A Fudge Jr" userId="133895e8-240b-4811-850e-9cf94297d089" providerId="ADAL" clId="{DA13CD4E-41DC-459C-A477-F2F20A72FEF1}" dt="2021-11-15T16:15:11.800" v="87"/>
          <ac:spMkLst>
            <pc:docMk/>
            <pc:sldMk cId="227699434" sldId="285"/>
            <ac:spMk id="3" creationId="{4AC42223-9585-C74D-89FB-DEDD812CDE66}"/>
          </ac:spMkLst>
        </pc:spChg>
        <pc:spChg chg="add del">
          <ac:chgData name="Michael A Fudge Jr" userId="133895e8-240b-4811-850e-9cf94297d089" providerId="ADAL" clId="{DA13CD4E-41DC-459C-A477-F2F20A72FEF1}" dt="2021-11-15T15:27:10.695" v="3" actId="26606"/>
          <ac:spMkLst>
            <pc:docMk/>
            <pc:sldMk cId="227699434" sldId="285"/>
            <ac:spMk id="8" creationId="{907EF6B7-1338-4443-8C46-6A318D952DFD}"/>
          </ac:spMkLst>
        </pc:spChg>
        <pc:spChg chg="add del">
          <ac:chgData name="Michael A Fudge Jr" userId="133895e8-240b-4811-850e-9cf94297d089" providerId="ADAL" clId="{DA13CD4E-41DC-459C-A477-F2F20A72FEF1}" dt="2021-11-15T15:27:10.695" v="3" actId="26606"/>
          <ac:spMkLst>
            <pc:docMk/>
            <pc:sldMk cId="227699434" sldId="285"/>
            <ac:spMk id="10" creationId="{DAAE4CDD-124C-4DCF-9584-B6033B545DD5}"/>
          </ac:spMkLst>
        </pc:spChg>
        <pc:spChg chg="add del">
          <ac:chgData name="Michael A Fudge Jr" userId="133895e8-240b-4811-850e-9cf94297d089" providerId="ADAL" clId="{DA13CD4E-41DC-459C-A477-F2F20A72FEF1}" dt="2021-11-15T15:27:10.695" v="3" actId="26606"/>
          <ac:spMkLst>
            <pc:docMk/>
            <pc:sldMk cId="227699434" sldId="285"/>
            <ac:spMk id="12" creationId="{081E4A58-353D-44AE-B2FC-2A74E2E400F7}"/>
          </ac:spMkLst>
        </pc:spChg>
      </pc:sldChg>
      <pc:sldChg chg="modSp">
        <pc:chgData name="Michael A Fudge Jr" userId="133895e8-240b-4811-850e-9cf94297d089" providerId="ADAL" clId="{DA13CD4E-41DC-459C-A477-F2F20A72FEF1}" dt="2021-11-15T16:15:11.800" v="87"/>
        <pc:sldMkLst>
          <pc:docMk/>
          <pc:sldMk cId="3041698960" sldId="286"/>
        </pc:sldMkLst>
        <pc:spChg chg="mod">
          <ac:chgData name="Michael A Fudge Jr" userId="133895e8-240b-4811-850e-9cf94297d089" providerId="ADAL" clId="{DA13CD4E-41DC-459C-A477-F2F20A72FEF1}" dt="2021-11-15T16:15:11.800" v="87"/>
          <ac:spMkLst>
            <pc:docMk/>
            <pc:sldMk cId="3041698960" sldId="286"/>
            <ac:spMk id="2" creationId="{EB212CC9-F550-F245-B105-23DB02F54A82}"/>
          </ac:spMkLst>
        </pc:spChg>
        <pc:spChg chg="mod">
          <ac:chgData name="Michael A Fudge Jr" userId="133895e8-240b-4811-850e-9cf94297d089" providerId="ADAL" clId="{DA13CD4E-41DC-459C-A477-F2F20A72FEF1}" dt="2021-11-15T16:15:11.800" v="87"/>
          <ac:spMkLst>
            <pc:docMk/>
            <pc:sldMk cId="3041698960" sldId="286"/>
            <ac:spMk id="3" creationId="{4AC42223-9585-C74D-89FB-DEDD812CDE66}"/>
          </ac:spMkLst>
        </pc:spChg>
        <pc:spChg chg="mod">
          <ac:chgData name="Michael A Fudge Jr" userId="133895e8-240b-4811-850e-9cf94297d089" providerId="ADAL" clId="{DA13CD4E-41DC-459C-A477-F2F20A72FEF1}" dt="2021-11-15T16:15:11.800" v="87"/>
          <ac:spMkLst>
            <pc:docMk/>
            <pc:sldMk cId="3041698960" sldId="286"/>
            <ac:spMk id="12" creationId="{C8E11A14-5439-6F43-897D-88B5B6183859}"/>
          </ac:spMkLst>
        </pc:spChg>
      </pc:sldChg>
      <pc:sldChg chg="modSp">
        <pc:chgData name="Michael A Fudge Jr" userId="133895e8-240b-4811-850e-9cf94297d089" providerId="ADAL" clId="{DA13CD4E-41DC-459C-A477-F2F20A72FEF1}" dt="2021-11-15T16:15:11.800" v="87"/>
        <pc:sldMkLst>
          <pc:docMk/>
          <pc:sldMk cId="2884034674" sldId="288"/>
        </pc:sldMkLst>
        <pc:spChg chg="mod">
          <ac:chgData name="Michael A Fudge Jr" userId="133895e8-240b-4811-850e-9cf94297d089" providerId="ADAL" clId="{DA13CD4E-41DC-459C-A477-F2F20A72FEF1}" dt="2021-11-15T16:15:11.800" v="87"/>
          <ac:spMkLst>
            <pc:docMk/>
            <pc:sldMk cId="2884034674" sldId="288"/>
            <ac:spMk id="2" creationId="{EB212CC9-F550-F245-B105-23DB02F54A82}"/>
          </ac:spMkLst>
        </pc:spChg>
        <pc:spChg chg="mod">
          <ac:chgData name="Michael A Fudge Jr" userId="133895e8-240b-4811-850e-9cf94297d089" providerId="ADAL" clId="{DA13CD4E-41DC-459C-A477-F2F20A72FEF1}" dt="2021-11-15T16:15:11.800" v="87"/>
          <ac:spMkLst>
            <pc:docMk/>
            <pc:sldMk cId="2884034674" sldId="288"/>
            <ac:spMk id="3" creationId="{4AC42223-9585-C74D-89FB-DEDD812CDE66}"/>
          </ac:spMkLst>
        </pc:spChg>
        <pc:spChg chg="mod">
          <ac:chgData name="Michael A Fudge Jr" userId="133895e8-240b-4811-850e-9cf94297d089" providerId="ADAL" clId="{DA13CD4E-41DC-459C-A477-F2F20A72FEF1}" dt="2021-11-15T16:15:11.800" v="87"/>
          <ac:spMkLst>
            <pc:docMk/>
            <pc:sldMk cId="2884034674" sldId="288"/>
            <ac:spMk id="4" creationId="{B076A334-4CBD-EA4C-BE4E-67B13C21B3C9}"/>
          </ac:spMkLst>
        </pc:spChg>
        <pc:spChg chg="mod">
          <ac:chgData name="Michael A Fudge Jr" userId="133895e8-240b-4811-850e-9cf94297d089" providerId="ADAL" clId="{DA13CD4E-41DC-459C-A477-F2F20A72FEF1}" dt="2021-11-15T16:15:11.800" v="87"/>
          <ac:spMkLst>
            <pc:docMk/>
            <pc:sldMk cId="2884034674" sldId="288"/>
            <ac:spMk id="5" creationId="{12E2743B-1B56-BF4A-958F-9019CF7E9D25}"/>
          </ac:spMkLst>
        </pc:spChg>
        <pc:spChg chg="mod">
          <ac:chgData name="Michael A Fudge Jr" userId="133895e8-240b-4811-850e-9cf94297d089" providerId="ADAL" clId="{DA13CD4E-41DC-459C-A477-F2F20A72FEF1}" dt="2021-11-15T16:15:11.800" v="87"/>
          <ac:spMkLst>
            <pc:docMk/>
            <pc:sldMk cId="2884034674" sldId="288"/>
            <ac:spMk id="6" creationId="{4080EFC6-A044-F041-A45D-26A9796A61A2}"/>
          </ac:spMkLst>
        </pc:spChg>
      </pc:sldChg>
      <pc:sldChg chg="modSp">
        <pc:chgData name="Michael A Fudge Jr" userId="133895e8-240b-4811-850e-9cf94297d089" providerId="ADAL" clId="{DA13CD4E-41DC-459C-A477-F2F20A72FEF1}" dt="2021-11-15T16:15:11.800" v="87"/>
        <pc:sldMkLst>
          <pc:docMk/>
          <pc:sldMk cId="252898482" sldId="289"/>
        </pc:sldMkLst>
        <pc:spChg chg="mod">
          <ac:chgData name="Michael A Fudge Jr" userId="133895e8-240b-4811-850e-9cf94297d089" providerId="ADAL" clId="{DA13CD4E-41DC-459C-A477-F2F20A72FEF1}" dt="2021-11-15T16:15:11.800" v="87"/>
          <ac:spMkLst>
            <pc:docMk/>
            <pc:sldMk cId="252898482" sldId="289"/>
            <ac:spMk id="10" creationId="{00000000-0000-0000-0000-000000000000}"/>
          </ac:spMkLst>
        </pc:spChg>
        <pc:graphicFrameChg chg="mod">
          <ac:chgData name="Michael A Fudge Jr" userId="133895e8-240b-4811-850e-9cf94297d089" providerId="ADAL" clId="{DA13CD4E-41DC-459C-A477-F2F20A72FEF1}" dt="2021-11-15T16:14:46.047" v="85"/>
          <ac:graphicFrameMkLst>
            <pc:docMk/>
            <pc:sldMk cId="252898482" sldId="289"/>
            <ac:graphicFrameMk id="27" creationId="{00000000-0000-0000-0000-000000000000}"/>
          </ac:graphicFrameMkLst>
        </pc:graphicFrameChg>
      </pc:sldChg>
      <pc:sldChg chg="modSp">
        <pc:chgData name="Michael A Fudge Jr" userId="133895e8-240b-4811-850e-9cf94297d089" providerId="ADAL" clId="{DA13CD4E-41DC-459C-A477-F2F20A72FEF1}" dt="2021-11-15T16:15:11.800" v="87"/>
        <pc:sldMkLst>
          <pc:docMk/>
          <pc:sldMk cId="2906069159" sldId="290"/>
        </pc:sldMkLst>
        <pc:spChg chg="mod">
          <ac:chgData name="Michael A Fudge Jr" userId="133895e8-240b-4811-850e-9cf94297d089" providerId="ADAL" clId="{DA13CD4E-41DC-459C-A477-F2F20A72FEF1}" dt="2021-11-15T16:15:11.800" v="87"/>
          <ac:spMkLst>
            <pc:docMk/>
            <pc:sldMk cId="2906069159" sldId="290"/>
            <ac:spMk id="10" creationId="{00000000-0000-0000-0000-000000000000}"/>
          </ac:spMkLst>
        </pc:spChg>
        <pc:graphicFrameChg chg="mod">
          <ac:chgData name="Michael A Fudge Jr" userId="133895e8-240b-4811-850e-9cf94297d089" providerId="ADAL" clId="{DA13CD4E-41DC-459C-A477-F2F20A72FEF1}" dt="2021-11-15T16:14:46.047" v="85"/>
          <ac:graphicFrameMkLst>
            <pc:docMk/>
            <pc:sldMk cId="2906069159" sldId="290"/>
            <ac:graphicFrameMk id="27" creationId="{00000000-0000-0000-0000-000000000000}"/>
          </ac:graphicFrameMkLst>
        </pc:graphicFrameChg>
      </pc:sldChg>
      <pc:sldChg chg="modSp">
        <pc:chgData name="Michael A Fudge Jr" userId="133895e8-240b-4811-850e-9cf94297d089" providerId="ADAL" clId="{DA13CD4E-41DC-459C-A477-F2F20A72FEF1}" dt="2021-11-15T16:15:11.800" v="87"/>
        <pc:sldMkLst>
          <pc:docMk/>
          <pc:sldMk cId="3535537099" sldId="297"/>
        </pc:sldMkLst>
        <pc:spChg chg="mod">
          <ac:chgData name="Michael A Fudge Jr" userId="133895e8-240b-4811-850e-9cf94297d089" providerId="ADAL" clId="{DA13CD4E-41DC-459C-A477-F2F20A72FEF1}" dt="2021-11-15T16:15:11.800" v="87"/>
          <ac:spMkLst>
            <pc:docMk/>
            <pc:sldMk cId="3535537099" sldId="297"/>
            <ac:spMk id="2" creationId="{1C5060F8-C4FB-8C46-8F52-6D87713A21B0}"/>
          </ac:spMkLst>
        </pc:spChg>
      </pc:sldChg>
      <pc:sldChg chg="modSp">
        <pc:chgData name="Michael A Fudge Jr" userId="133895e8-240b-4811-850e-9cf94297d089" providerId="ADAL" clId="{DA13CD4E-41DC-459C-A477-F2F20A72FEF1}" dt="2021-11-15T16:15:11.800" v="87"/>
        <pc:sldMkLst>
          <pc:docMk/>
          <pc:sldMk cId="3917636510" sldId="300"/>
        </pc:sldMkLst>
        <pc:spChg chg="mod">
          <ac:chgData name="Michael A Fudge Jr" userId="133895e8-240b-4811-850e-9cf94297d089" providerId="ADAL" clId="{DA13CD4E-41DC-459C-A477-F2F20A72FEF1}" dt="2021-11-15T16:15:11.800" v="87"/>
          <ac:spMkLst>
            <pc:docMk/>
            <pc:sldMk cId="3917636510" sldId="300"/>
            <ac:spMk id="7" creationId="{35C09C9B-3EFA-BB43-9622-761E37D36E11}"/>
          </ac:spMkLst>
        </pc:spChg>
      </pc:sldChg>
      <pc:sldChg chg="modSp">
        <pc:chgData name="Michael A Fudge Jr" userId="133895e8-240b-4811-850e-9cf94297d089" providerId="ADAL" clId="{DA13CD4E-41DC-459C-A477-F2F20A72FEF1}" dt="2021-11-15T16:15:11.800" v="87"/>
        <pc:sldMkLst>
          <pc:docMk/>
          <pc:sldMk cId="3585470013" sldId="301"/>
        </pc:sldMkLst>
        <pc:spChg chg="mod">
          <ac:chgData name="Michael A Fudge Jr" userId="133895e8-240b-4811-850e-9cf94297d089" providerId="ADAL" clId="{DA13CD4E-41DC-459C-A477-F2F20A72FEF1}" dt="2021-11-15T16:15:11.800" v="87"/>
          <ac:spMkLst>
            <pc:docMk/>
            <pc:sldMk cId="3585470013" sldId="301"/>
            <ac:spMk id="16" creationId="{3055266F-B190-BC4A-9B83-91FA21B678A4}"/>
          </ac:spMkLst>
        </pc:spChg>
      </pc:sldChg>
      <pc:sldChg chg="modSp">
        <pc:chgData name="Michael A Fudge Jr" userId="133895e8-240b-4811-850e-9cf94297d089" providerId="ADAL" clId="{DA13CD4E-41DC-459C-A477-F2F20A72FEF1}" dt="2021-11-15T16:15:11.800" v="87"/>
        <pc:sldMkLst>
          <pc:docMk/>
          <pc:sldMk cId="4192616361" sldId="302"/>
        </pc:sldMkLst>
        <pc:spChg chg="mod">
          <ac:chgData name="Michael A Fudge Jr" userId="133895e8-240b-4811-850e-9cf94297d089" providerId="ADAL" clId="{DA13CD4E-41DC-459C-A477-F2F20A72FEF1}" dt="2021-11-15T16:15:11.800" v="87"/>
          <ac:spMkLst>
            <pc:docMk/>
            <pc:sldMk cId="4192616361" sldId="302"/>
            <ac:spMk id="2" creationId="{B4497EB9-117A-1D46-A2B5-B1FBC2CE0544}"/>
          </ac:spMkLst>
        </pc:spChg>
      </pc:sldChg>
      <pc:sldChg chg="modSp">
        <pc:chgData name="Michael A Fudge Jr" userId="133895e8-240b-4811-850e-9cf94297d089" providerId="ADAL" clId="{DA13CD4E-41DC-459C-A477-F2F20A72FEF1}" dt="2021-11-15T16:15:11.800" v="87"/>
        <pc:sldMkLst>
          <pc:docMk/>
          <pc:sldMk cId="2447961128" sldId="304"/>
        </pc:sldMkLst>
        <pc:spChg chg="mod">
          <ac:chgData name="Michael A Fudge Jr" userId="133895e8-240b-4811-850e-9cf94297d089" providerId="ADAL" clId="{DA13CD4E-41DC-459C-A477-F2F20A72FEF1}" dt="2021-11-15T16:15:11.800" v="87"/>
          <ac:spMkLst>
            <pc:docMk/>
            <pc:sldMk cId="2447961128" sldId="304"/>
            <ac:spMk id="2" creationId="{B4497EB9-117A-1D46-A2B5-B1FBC2CE0544}"/>
          </ac:spMkLst>
        </pc:spChg>
      </pc:sldChg>
      <pc:sldChg chg="modSp">
        <pc:chgData name="Michael A Fudge Jr" userId="133895e8-240b-4811-850e-9cf94297d089" providerId="ADAL" clId="{DA13CD4E-41DC-459C-A477-F2F20A72FEF1}" dt="2021-11-15T16:15:11.800" v="87"/>
        <pc:sldMkLst>
          <pc:docMk/>
          <pc:sldMk cId="3764407742" sldId="311"/>
        </pc:sldMkLst>
        <pc:spChg chg="mod">
          <ac:chgData name="Michael A Fudge Jr" userId="133895e8-240b-4811-850e-9cf94297d089" providerId="ADAL" clId="{DA13CD4E-41DC-459C-A477-F2F20A72FEF1}" dt="2021-11-15T16:15:11.800" v="87"/>
          <ac:spMkLst>
            <pc:docMk/>
            <pc:sldMk cId="3764407742" sldId="311"/>
            <ac:spMk id="2" creationId="{61F01DCD-B669-4742-8CAB-DCD49FDCFA94}"/>
          </ac:spMkLst>
        </pc:spChg>
        <pc:spChg chg="mod">
          <ac:chgData name="Michael A Fudge Jr" userId="133895e8-240b-4811-850e-9cf94297d089" providerId="ADAL" clId="{DA13CD4E-41DC-459C-A477-F2F20A72FEF1}" dt="2021-11-15T16:15:11.800" v="87"/>
          <ac:spMkLst>
            <pc:docMk/>
            <pc:sldMk cId="3764407742" sldId="311"/>
            <ac:spMk id="3" creationId="{DC557A5B-0D3A-254C-BAB4-81874DBDFDB1}"/>
          </ac:spMkLst>
        </pc:spChg>
      </pc:sldChg>
      <pc:sldChg chg="modSp">
        <pc:chgData name="Michael A Fudge Jr" userId="133895e8-240b-4811-850e-9cf94297d089" providerId="ADAL" clId="{DA13CD4E-41DC-459C-A477-F2F20A72FEF1}" dt="2021-11-15T16:15:11.800" v="87"/>
        <pc:sldMkLst>
          <pc:docMk/>
          <pc:sldMk cId="790796028" sldId="312"/>
        </pc:sldMkLst>
        <pc:spChg chg="mod">
          <ac:chgData name="Michael A Fudge Jr" userId="133895e8-240b-4811-850e-9cf94297d089" providerId="ADAL" clId="{DA13CD4E-41DC-459C-A477-F2F20A72FEF1}" dt="2021-11-15T16:15:11.800" v="87"/>
          <ac:spMkLst>
            <pc:docMk/>
            <pc:sldMk cId="790796028" sldId="312"/>
            <ac:spMk id="2" creationId="{45A5540A-355E-104B-9037-5BAA87D85B74}"/>
          </ac:spMkLst>
        </pc:spChg>
      </pc:sldChg>
      <pc:sldChg chg="modSp">
        <pc:chgData name="Michael A Fudge Jr" userId="133895e8-240b-4811-850e-9cf94297d089" providerId="ADAL" clId="{DA13CD4E-41DC-459C-A477-F2F20A72FEF1}" dt="2021-11-15T16:15:11.800" v="87"/>
        <pc:sldMkLst>
          <pc:docMk/>
          <pc:sldMk cId="505350791" sldId="315"/>
        </pc:sldMkLst>
        <pc:spChg chg="mod">
          <ac:chgData name="Michael A Fudge Jr" userId="133895e8-240b-4811-850e-9cf94297d089" providerId="ADAL" clId="{DA13CD4E-41DC-459C-A477-F2F20A72FEF1}" dt="2021-11-15T16:15:11.800" v="87"/>
          <ac:spMkLst>
            <pc:docMk/>
            <pc:sldMk cId="505350791" sldId="315"/>
            <ac:spMk id="3" creationId="{31992626-7A80-954D-B448-E70159132844}"/>
          </ac:spMkLst>
        </pc:spChg>
        <pc:picChg chg="mod">
          <ac:chgData name="Michael A Fudge Jr" userId="133895e8-240b-4811-850e-9cf94297d089" providerId="ADAL" clId="{DA13CD4E-41DC-459C-A477-F2F20A72FEF1}" dt="2021-11-15T16:15:11.800" v="87"/>
          <ac:picMkLst>
            <pc:docMk/>
            <pc:sldMk cId="505350791" sldId="315"/>
            <ac:picMk id="6" creationId="{E8BBE5F8-93FB-454E-BCE8-046139ED9041}"/>
          </ac:picMkLst>
        </pc:picChg>
      </pc:sldChg>
      <pc:sldChg chg="addSp delSp modSp add del mod setBg delDesignElem">
        <pc:chgData name="Michael A Fudge Jr" userId="133895e8-240b-4811-850e-9cf94297d089" providerId="ADAL" clId="{DA13CD4E-41DC-459C-A477-F2F20A72FEF1}" dt="2021-11-15T17:54:35.963" v="446" actId="2696"/>
        <pc:sldMkLst>
          <pc:docMk/>
          <pc:sldMk cId="2421754907" sldId="316"/>
        </pc:sldMkLst>
        <pc:spChg chg="mod">
          <ac:chgData name="Michael A Fudge Jr" userId="133895e8-240b-4811-850e-9cf94297d089" providerId="ADAL" clId="{DA13CD4E-41DC-459C-A477-F2F20A72FEF1}" dt="2021-11-15T15:27:41.722" v="5" actId="26606"/>
          <ac:spMkLst>
            <pc:docMk/>
            <pc:sldMk cId="2421754907" sldId="316"/>
            <ac:spMk id="2" creationId="{EB212CC9-F550-F245-B105-23DB02F54A82}"/>
          </ac:spMkLst>
        </pc:spChg>
        <pc:spChg chg="mod">
          <ac:chgData name="Michael A Fudge Jr" userId="133895e8-240b-4811-850e-9cf94297d089" providerId="ADAL" clId="{DA13CD4E-41DC-459C-A477-F2F20A72FEF1}" dt="2021-11-15T15:27:41.722" v="5" actId="26606"/>
          <ac:spMkLst>
            <pc:docMk/>
            <pc:sldMk cId="2421754907" sldId="316"/>
            <ac:spMk id="3" creationId="{4AC42223-9585-C74D-89FB-DEDD812CDE66}"/>
          </ac:spMkLst>
        </pc:spChg>
        <pc:spChg chg="add del">
          <ac:chgData name="Michael A Fudge Jr" userId="133895e8-240b-4811-850e-9cf94297d089" providerId="ADAL" clId="{DA13CD4E-41DC-459C-A477-F2F20A72FEF1}" dt="2021-11-15T16:14:46.047" v="85"/>
          <ac:spMkLst>
            <pc:docMk/>
            <pc:sldMk cId="2421754907" sldId="316"/>
            <ac:spMk id="8" creationId="{09588DA8-065E-4F6F-8EFD-43104AB2E0CF}"/>
          </ac:spMkLst>
        </pc:spChg>
        <pc:spChg chg="add del">
          <ac:chgData name="Michael A Fudge Jr" userId="133895e8-240b-4811-850e-9cf94297d089" providerId="ADAL" clId="{DA13CD4E-41DC-459C-A477-F2F20A72FEF1}" dt="2021-11-15T16:14:46.047" v="85"/>
          <ac:spMkLst>
            <pc:docMk/>
            <pc:sldMk cId="2421754907" sldId="316"/>
            <ac:spMk id="10" creationId="{C4285719-470E-454C-AF62-8323075F1F5B}"/>
          </ac:spMkLst>
        </pc:spChg>
        <pc:spChg chg="add del">
          <ac:chgData name="Michael A Fudge Jr" userId="133895e8-240b-4811-850e-9cf94297d089" providerId="ADAL" clId="{DA13CD4E-41DC-459C-A477-F2F20A72FEF1}" dt="2021-11-15T16:14:46.047" v="85"/>
          <ac:spMkLst>
            <pc:docMk/>
            <pc:sldMk cId="2421754907" sldId="316"/>
            <ac:spMk id="12" creationId="{CD9FE4EF-C4D8-49A0-B2FF-81D8DB7D8A24}"/>
          </ac:spMkLst>
        </pc:spChg>
        <pc:spChg chg="add del">
          <ac:chgData name="Michael A Fudge Jr" userId="133895e8-240b-4811-850e-9cf94297d089" providerId="ADAL" clId="{DA13CD4E-41DC-459C-A477-F2F20A72FEF1}" dt="2021-11-15T16:14:46.047" v="85"/>
          <ac:spMkLst>
            <pc:docMk/>
            <pc:sldMk cId="2421754907" sldId="316"/>
            <ac:spMk id="14" creationId="{4300840D-0A0B-4512-BACA-B439D5B9C57C}"/>
          </ac:spMkLst>
        </pc:spChg>
        <pc:spChg chg="add del">
          <ac:chgData name="Michael A Fudge Jr" userId="133895e8-240b-4811-850e-9cf94297d089" providerId="ADAL" clId="{DA13CD4E-41DC-459C-A477-F2F20A72FEF1}" dt="2021-11-15T16:14:46.047" v="85"/>
          <ac:spMkLst>
            <pc:docMk/>
            <pc:sldMk cId="2421754907" sldId="316"/>
            <ac:spMk id="16" creationId="{D2B78728-A580-49A7-84F9-6EF6F583ADE0}"/>
          </ac:spMkLst>
        </pc:spChg>
        <pc:spChg chg="add del">
          <ac:chgData name="Michael A Fudge Jr" userId="133895e8-240b-4811-850e-9cf94297d089" providerId="ADAL" clId="{DA13CD4E-41DC-459C-A477-F2F20A72FEF1}" dt="2021-11-15T16:14:46.047" v="85"/>
          <ac:spMkLst>
            <pc:docMk/>
            <pc:sldMk cId="2421754907" sldId="316"/>
            <ac:spMk id="18" creationId="{38FAA1A1-D861-433F-88FA-1E9D6FD31D11}"/>
          </ac:spMkLst>
        </pc:spChg>
        <pc:spChg chg="add del mod">
          <ac:chgData name="Michael A Fudge Jr" userId="133895e8-240b-4811-850e-9cf94297d089" providerId="ADAL" clId="{DA13CD4E-41DC-459C-A477-F2F20A72FEF1}" dt="2021-11-15T16:14:46.047" v="85"/>
          <ac:spMkLst>
            <pc:docMk/>
            <pc:sldMk cId="2421754907" sldId="316"/>
            <ac:spMk id="20" creationId="{8D71EDA1-87BF-4D5D-AB79-F346FD19278A}"/>
          </ac:spMkLst>
        </pc:spChg>
      </pc:sldChg>
      <pc:sldChg chg="addSp delSp modSp new mod modClrScheme chgLayout">
        <pc:chgData name="Michael A Fudge Jr" userId="133895e8-240b-4811-850e-9cf94297d089" providerId="ADAL" clId="{DA13CD4E-41DC-459C-A477-F2F20A72FEF1}" dt="2021-11-15T16:59:39.072" v="279" actId="20577"/>
        <pc:sldMkLst>
          <pc:docMk/>
          <pc:sldMk cId="192088487" sldId="317"/>
        </pc:sldMkLst>
        <pc:spChg chg="del mod ord">
          <ac:chgData name="Michael A Fudge Jr" userId="133895e8-240b-4811-850e-9cf94297d089" providerId="ADAL" clId="{DA13CD4E-41DC-459C-A477-F2F20A72FEF1}" dt="2021-11-15T16:59:25.921" v="250" actId="700"/>
          <ac:spMkLst>
            <pc:docMk/>
            <pc:sldMk cId="192088487" sldId="317"/>
            <ac:spMk id="2" creationId="{67404E61-31BC-422C-AB87-3346169F6416}"/>
          </ac:spMkLst>
        </pc:spChg>
        <pc:spChg chg="del mod ord">
          <ac:chgData name="Michael A Fudge Jr" userId="133895e8-240b-4811-850e-9cf94297d089" providerId="ADAL" clId="{DA13CD4E-41DC-459C-A477-F2F20A72FEF1}" dt="2021-11-15T16:59:25.921" v="250" actId="700"/>
          <ac:spMkLst>
            <pc:docMk/>
            <pc:sldMk cId="192088487" sldId="317"/>
            <ac:spMk id="3" creationId="{51F0D4E4-F5BF-4184-8F80-370B02DB8A8B}"/>
          </ac:spMkLst>
        </pc:spChg>
        <pc:spChg chg="add mod ord">
          <ac:chgData name="Michael A Fudge Jr" userId="133895e8-240b-4811-850e-9cf94297d089" providerId="ADAL" clId="{DA13CD4E-41DC-459C-A477-F2F20A72FEF1}" dt="2021-11-15T16:59:35.926" v="267" actId="20577"/>
          <ac:spMkLst>
            <pc:docMk/>
            <pc:sldMk cId="192088487" sldId="317"/>
            <ac:spMk id="4" creationId="{D25D2688-D499-4C09-8DF6-B5908361C15B}"/>
          </ac:spMkLst>
        </pc:spChg>
        <pc:spChg chg="add mod ord">
          <ac:chgData name="Michael A Fudge Jr" userId="133895e8-240b-4811-850e-9cf94297d089" providerId="ADAL" clId="{DA13CD4E-41DC-459C-A477-F2F20A72FEF1}" dt="2021-11-15T16:59:39.072" v="279" actId="20577"/>
          <ac:spMkLst>
            <pc:docMk/>
            <pc:sldMk cId="192088487" sldId="317"/>
            <ac:spMk id="5" creationId="{FDDB6321-5923-496C-9945-EF916927DA83}"/>
          </ac:spMkLst>
        </pc:spChg>
      </pc:sldChg>
      <pc:sldChg chg="addSp delSp modSp new mod modClrScheme chgLayout">
        <pc:chgData name="Michael A Fudge Jr" userId="133895e8-240b-4811-850e-9cf94297d089" providerId="ADAL" clId="{DA13CD4E-41DC-459C-A477-F2F20A72FEF1}" dt="2021-11-15T17:26:15.389" v="302" actId="20577"/>
        <pc:sldMkLst>
          <pc:docMk/>
          <pc:sldMk cId="3491749886" sldId="318"/>
        </pc:sldMkLst>
        <pc:spChg chg="del mod ord">
          <ac:chgData name="Michael A Fudge Jr" userId="133895e8-240b-4811-850e-9cf94297d089" providerId="ADAL" clId="{DA13CD4E-41DC-459C-A477-F2F20A72FEF1}" dt="2021-11-15T17:01:08.969" v="282" actId="700"/>
          <ac:spMkLst>
            <pc:docMk/>
            <pc:sldMk cId="3491749886" sldId="318"/>
            <ac:spMk id="2" creationId="{E81237EA-0F4E-454C-9A6E-A06A997A6DE4}"/>
          </ac:spMkLst>
        </pc:spChg>
        <pc:spChg chg="del mod ord">
          <ac:chgData name="Michael A Fudge Jr" userId="133895e8-240b-4811-850e-9cf94297d089" providerId="ADAL" clId="{DA13CD4E-41DC-459C-A477-F2F20A72FEF1}" dt="2021-11-15T17:01:08.969" v="282" actId="700"/>
          <ac:spMkLst>
            <pc:docMk/>
            <pc:sldMk cId="3491749886" sldId="318"/>
            <ac:spMk id="3" creationId="{EF7A03D3-C37B-4E95-9426-1BD490073267}"/>
          </ac:spMkLst>
        </pc:spChg>
        <pc:spChg chg="add mod ord">
          <ac:chgData name="Michael A Fudge Jr" userId="133895e8-240b-4811-850e-9cf94297d089" providerId="ADAL" clId="{DA13CD4E-41DC-459C-A477-F2F20A72FEF1}" dt="2021-11-15T17:26:13.973" v="294" actId="20577"/>
          <ac:spMkLst>
            <pc:docMk/>
            <pc:sldMk cId="3491749886" sldId="318"/>
            <ac:spMk id="4" creationId="{464876EE-0DA0-4249-A68A-79AAA8DE811C}"/>
          </ac:spMkLst>
        </pc:spChg>
        <pc:spChg chg="add mod ord">
          <ac:chgData name="Michael A Fudge Jr" userId="133895e8-240b-4811-850e-9cf94297d089" providerId="ADAL" clId="{DA13CD4E-41DC-459C-A477-F2F20A72FEF1}" dt="2021-11-15T17:26:15.389" v="302" actId="20577"/>
          <ac:spMkLst>
            <pc:docMk/>
            <pc:sldMk cId="3491749886" sldId="318"/>
            <ac:spMk id="5" creationId="{6572925E-75BF-4900-BE2F-A193C1172D6E}"/>
          </ac:spMkLst>
        </pc:spChg>
      </pc:sldChg>
      <pc:sldChg chg="addSp delSp modSp new mod modClrScheme chgLayout">
        <pc:chgData name="Michael A Fudge Jr" userId="133895e8-240b-4811-850e-9cf94297d089" providerId="ADAL" clId="{DA13CD4E-41DC-459C-A477-F2F20A72FEF1}" dt="2021-11-15T17:50:41.206" v="336" actId="20577"/>
        <pc:sldMkLst>
          <pc:docMk/>
          <pc:sldMk cId="1389134606" sldId="319"/>
        </pc:sldMkLst>
        <pc:spChg chg="del mod ord">
          <ac:chgData name="Michael A Fudge Jr" userId="133895e8-240b-4811-850e-9cf94297d089" providerId="ADAL" clId="{DA13CD4E-41DC-459C-A477-F2F20A72FEF1}" dt="2021-11-15T17:27:03.588" v="309" actId="700"/>
          <ac:spMkLst>
            <pc:docMk/>
            <pc:sldMk cId="1389134606" sldId="319"/>
            <ac:spMk id="2" creationId="{34BFDC7F-DECA-409E-8BF5-559EA9EF3A39}"/>
          </ac:spMkLst>
        </pc:spChg>
        <pc:spChg chg="del mod ord">
          <ac:chgData name="Michael A Fudge Jr" userId="133895e8-240b-4811-850e-9cf94297d089" providerId="ADAL" clId="{DA13CD4E-41DC-459C-A477-F2F20A72FEF1}" dt="2021-11-15T17:27:03.588" v="309" actId="700"/>
          <ac:spMkLst>
            <pc:docMk/>
            <pc:sldMk cId="1389134606" sldId="319"/>
            <ac:spMk id="3" creationId="{77805E15-8490-4ECC-97F1-175C2E3969F6}"/>
          </ac:spMkLst>
        </pc:spChg>
        <pc:spChg chg="add mod ord">
          <ac:chgData name="Michael A Fudge Jr" userId="133895e8-240b-4811-850e-9cf94297d089" providerId="ADAL" clId="{DA13CD4E-41DC-459C-A477-F2F20A72FEF1}" dt="2021-11-15T17:50:38.960" v="326" actId="20577"/>
          <ac:spMkLst>
            <pc:docMk/>
            <pc:sldMk cId="1389134606" sldId="319"/>
            <ac:spMk id="4" creationId="{073CD67D-61C7-45F0-872A-91CAF4E43756}"/>
          </ac:spMkLst>
        </pc:spChg>
        <pc:spChg chg="add mod ord">
          <ac:chgData name="Michael A Fudge Jr" userId="133895e8-240b-4811-850e-9cf94297d089" providerId="ADAL" clId="{DA13CD4E-41DC-459C-A477-F2F20A72FEF1}" dt="2021-11-15T17:50:41.206" v="336" actId="20577"/>
          <ac:spMkLst>
            <pc:docMk/>
            <pc:sldMk cId="1389134606" sldId="319"/>
            <ac:spMk id="5" creationId="{362728FB-F7EC-4A9E-A4B2-163D95D0946A}"/>
          </ac:spMkLst>
        </pc:spChg>
      </pc:sldChg>
      <pc:sldChg chg="addSp delSp modSp new del mod modClrScheme chgLayout">
        <pc:chgData name="Michael A Fudge Jr" userId="133895e8-240b-4811-850e-9cf94297d089" providerId="ADAL" clId="{DA13CD4E-41DC-459C-A477-F2F20A72FEF1}" dt="2021-11-15T17:26:55.895" v="307" actId="47"/>
        <pc:sldMkLst>
          <pc:docMk/>
          <pc:sldMk cId="1797199537" sldId="319"/>
        </pc:sldMkLst>
        <pc:spChg chg="del">
          <ac:chgData name="Michael A Fudge Jr" userId="133895e8-240b-4811-850e-9cf94297d089" providerId="ADAL" clId="{DA13CD4E-41DC-459C-A477-F2F20A72FEF1}" dt="2021-11-15T17:01:23" v="284" actId="700"/>
          <ac:spMkLst>
            <pc:docMk/>
            <pc:sldMk cId="1797199537" sldId="319"/>
            <ac:spMk id="2" creationId="{56905EF4-7946-44E8-8CAD-8C7F2610B370}"/>
          </ac:spMkLst>
        </pc:spChg>
        <pc:spChg chg="del mod ord">
          <ac:chgData name="Michael A Fudge Jr" userId="133895e8-240b-4811-850e-9cf94297d089" providerId="ADAL" clId="{DA13CD4E-41DC-459C-A477-F2F20A72FEF1}" dt="2021-11-15T17:01:23" v="284" actId="700"/>
          <ac:spMkLst>
            <pc:docMk/>
            <pc:sldMk cId="1797199537" sldId="319"/>
            <ac:spMk id="3" creationId="{57B6511D-D033-4CDD-9BDF-AA0BA52A99B2}"/>
          </ac:spMkLst>
        </pc:spChg>
        <pc:spChg chg="add mod ord">
          <ac:chgData name="Michael A Fudge Jr" userId="133895e8-240b-4811-850e-9cf94297d089" providerId="ADAL" clId="{DA13CD4E-41DC-459C-A477-F2F20A72FEF1}" dt="2021-11-15T17:01:23" v="284" actId="700"/>
          <ac:spMkLst>
            <pc:docMk/>
            <pc:sldMk cId="1797199537" sldId="319"/>
            <ac:spMk id="4" creationId="{A1C75E1A-8DD9-488E-8C92-27CFB0D15AB0}"/>
          </ac:spMkLst>
        </pc:spChg>
      </pc:sldChg>
      <pc:sldChg chg="addSp delSp modSp new mod modClrScheme chgLayout">
        <pc:chgData name="Michael A Fudge Jr" userId="133895e8-240b-4811-850e-9cf94297d089" providerId="ADAL" clId="{DA13CD4E-41DC-459C-A477-F2F20A72FEF1}" dt="2021-11-15T17:51:22.847" v="367" actId="20577"/>
        <pc:sldMkLst>
          <pc:docMk/>
          <pc:sldMk cId="1166725853" sldId="320"/>
        </pc:sldMkLst>
        <pc:spChg chg="del mod ord">
          <ac:chgData name="Michael A Fudge Jr" userId="133895e8-240b-4811-850e-9cf94297d089" providerId="ADAL" clId="{DA13CD4E-41DC-459C-A477-F2F20A72FEF1}" dt="2021-11-15T17:51:10.999" v="338" actId="700"/>
          <ac:spMkLst>
            <pc:docMk/>
            <pc:sldMk cId="1166725853" sldId="320"/>
            <ac:spMk id="2" creationId="{3F10B1D0-3B64-4BC3-950D-162C2177DA6C}"/>
          </ac:spMkLst>
        </pc:spChg>
        <pc:spChg chg="add mod ord">
          <ac:chgData name="Michael A Fudge Jr" userId="133895e8-240b-4811-850e-9cf94297d089" providerId="ADAL" clId="{DA13CD4E-41DC-459C-A477-F2F20A72FEF1}" dt="2021-11-15T17:51:19.694" v="361" actId="20577"/>
          <ac:spMkLst>
            <pc:docMk/>
            <pc:sldMk cId="1166725853" sldId="320"/>
            <ac:spMk id="3" creationId="{CBF2B1BF-A43F-400A-95E1-18780E1D83B6}"/>
          </ac:spMkLst>
        </pc:spChg>
        <pc:spChg chg="add mod ord">
          <ac:chgData name="Michael A Fudge Jr" userId="133895e8-240b-4811-850e-9cf94297d089" providerId="ADAL" clId="{DA13CD4E-41DC-459C-A477-F2F20A72FEF1}" dt="2021-11-15T17:51:22.847" v="367" actId="20577"/>
          <ac:spMkLst>
            <pc:docMk/>
            <pc:sldMk cId="1166725853" sldId="320"/>
            <ac:spMk id="4" creationId="{EC17AE2C-BF11-4B24-8320-6C3B720C955D}"/>
          </ac:spMkLst>
        </pc:spChg>
      </pc:sldChg>
      <pc:sldChg chg="addSp delSp modSp new mod modClrScheme chgLayout">
        <pc:chgData name="Michael A Fudge Jr" userId="133895e8-240b-4811-850e-9cf94297d089" providerId="ADAL" clId="{DA13CD4E-41DC-459C-A477-F2F20A72FEF1}" dt="2021-11-15T17:54:01.599" v="445" actId="20577"/>
        <pc:sldMkLst>
          <pc:docMk/>
          <pc:sldMk cId="3151240201" sldId="321"/>
        </pc:sldMkLst>
        <pc:spChg chg="del mod ord">
          <ac:chgData name="Michael A Fudge Jr" userId="133895e8-240b-4811-850e-9cf94297d089" providerId="ADAL" clId="{DA13CD4E-41DC-459C-A477-F2F20A72FEF1}" dt="2021-11-15T17:51:34.042" v="369" actId="700"/>
          <ac:spMkLst>
            <pc:docMk/>
            <pc:sldMk cId="3151240201" sldId="321"/>
            <ac:spMk id="2" creationId="{B3AA6D82-56CF-4753-90C6-8ECE06772FA4}"/>
          </ac:spMkLst>
        </pc:spChg>
        <pc:spChg chg="add mod ord">
          <ac:chgData name="Michael A Fudge Jr" userId="133895e8-240b-4811-850e-9cf94297d089" providerId="ADAL" clId="{DA13CD4E-41DC-459C-A477-F2F20A72FEF1}" dt="2021-11-15T17:53:57.278" v="408" actId="20577"/>
          <ac:spMkLst>
            <pc:docMk/>
            <pc:sldMk cId="3151240201" sldId="321"/>
            <ac:spMk id="3" creationId="{BD0F10D2-E61D-4E94-875C-39D5851DDF78}"/>
          </ac:spMkLst>
        </pc:spChg>
        <pc:spChg chg="add mod ord">
          <ac:chgData name="Michael A Fudge Jr" userId="133895e8-240b-4811-850e-9cf94297d089" providerId="ADAL" clId="{DA13CD4E-41DC-459C-A477-F2F20A72FEF1}" dt="2021-11-15T17:54:01.599" v="445" actId="20577"/>
          <ac:spMkLst>
            <pc:docMk/>
            <pc:sldMk cId="3151240201" sldId="321"/>
            <ac:spMk id="4" creationId="{5E1F0AF5-CE90-4E37-BDD7-D38215CB6890}"/>
          </ac:spMkLst>
        </pc:spChg>
      </pc:sldChg>
      <pc:sldMasterChg chg="mod addSldLayout delSldLayout modSldLayout sldLayoutOrd">
        <pc:chgData name="Michael A Fudge Jr" userId="133895e8-240b-4811-850e-9cf94297d089" providerId="ADAL" clId="{DA13CD4E-41DC-459C-A477-F2F20A72FEF1}" dt="2021-11-15T17:53:19.161" v="391" actId="6014"/>
        <pc:sldMasterMkLst>
          <pc:docMk/>
          <pc:sldMasterMk cId="3668965934" sldId="2147483648"/>
        </pc:sldMasterMkLst>
        <pc:sldLayoutChg chg="mod ord">
          <pc:chgData name="Michael A Fudge Jr" userId="133895e8-240b-4811-850e-9cf94297d089" providerId="ADAL" clId="{DA13CD4E-41DC-459C-A477-F2F20A72FEF1}" dt="2021-11-15T16:36:07.214" v="196" actId="6014"/>
          <pc:sldLayoutMkLst>
            <pc:docMk/>
            <pc:sldMasterMk cId="3668965934" sldId="2147483648"/>
            <pc:sldLayoutMk cId="560712636" sldId="2147483650"/>
          </pc:sldLayoutMkLst>
        </pc:sldLayoutChg>
        <pc:sldLayoutChg chg="delSp modSp">
          <pc:chgData name="Michael A Fudge Jr" userId="133895e8-240b-4811-850e-9cf94297d089" providerId="ADAL" clId="{DA13CD4E-41DC-459C-A477-F2F20A72FEF1}" dt="2021-11-15T16:46:49.531" v="199"/>
          <pc:sldLayoutMkLst>
            <pc:docMk/>
            <pc:sldMasterMk cId="3668965934" sldId="2147483648"/>
            <pc:sldLayoutMk cId="2455599131" sldId="2147483654"/>
          </pc:sldLayoutMkLst>
          <pc:spChg chg="del mod">
            <ac:chgData name="Michael A Fudge Jr" userId="133895e8-240b-4811-850e-9cf94297d089" providerId="ADAL" clId="{DA13CD4E-41DC-459C-A477-F2F20A72FEF1}" dt="2021-11-15T16:46:44.955" v="198"/>
            <ac:spMkLst>
              <pc:docMk/>
              <pc:sldMasterMk cId="3668965934" sldId="2147483648"/>
              <pc:sldLayoutMk cId="2455599131" sldId="2147483654"/>
              <ac:spMk id="3" creationId="{643E2C85-E3AD-4B2F-97BF-7DCBE739CA38}"/>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4" creationId="{2A33D558-5DF7-4268-B715-6302C7E6A89F}"/>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5" creationId="{FE26310E-2A09-4C79-88A3-FCA3ABC79AD9}"/>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6" creationId="{678A88E3-BA70-40D7-9351-968054F44F69}"/>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7" creationId="{C2E16C9F-CDC6-4302-B51E-E69317F4193B}"/>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8" creationId="{DF6C3AC7-1BA2-46A1-B2EC-9BCEB648B0E1}"/>
            </ac:spMkLst>
          </pc:spChg>
          <pc:spChg chg="del">
            <ac:chgData name="Michael A Fudge Jr" userId="133895e8-240b-4811-850e-9cf94297d089" providerId="ADAL" clId="{DA13CD4E-41DC-459C-A477-F2F20A72FEF1}" dt="2021-11-15T16:46:44.955" v="198"/>
            <ac:spMkLst>
              <pc:docMk/>
              <pc:sldMasterMk cId="3668965934" sldId="2147483648"/>
              <pc:sldLayoutMk cId="2455599131" sldId="2147483654"/>
              <ac:spMk id="9" creationId="{8046C42A-6895-4A9F-A8CE-C8825B69F085}"/>
            </ac:spMkLst>
          </pc:spChg>
          <pc:spChg chg="del mod">
            <ac:chgData name="Michael A Fudge Jr" userId="133895e8-240b-4811-850e-9cf94297d089" providerId="ADAL" clId="{DA13CD4E-41DC-459C-A477-F2F20A72FEF1}" dt="2021-11-15T16:46:49.531" v="199"/>
            <ac:spMkLst>
              <pc:docMk/>
              <pc:sldMasterMk cId="3668965934" sldId="2147483648"/>
              <pc:sldLayoutMk cId="2455599131" sldId="2147483654"/>
              <ac:spMk id="11" creationId="{3AC1631D-C949-43ED-8B74-9128038B2F16}"/>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2" creationId="{74DF0FC5-A8F8-4791-825C-FCFF6CE90864}"/>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3" creationId="{EC9BB9C4-B0FA-4733-A92E-9CA1A47F6C1C}"/>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4" creationId="{A15D5692-3DBA-4321-9F0B-792B41746C26}"/>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5" creationId="{76A8D805-5E7F-42B8-A50A-4BCC3C6819CF}"/>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6" creationId="{7641C8AD-55BB-4566-9092-ABB7CFADB09C}"/>
            </ac:spMkLst>
          </pc:spChg>
          <pc:spChg chg="del">
            <ac:chgData name="Michael A Fudge Jr" userId="133895e8-240b-4811-850e-9cf94297d089" providerId="ADAL" clId="{DA13CD4E-41DC-459C-A477-F2F20A72FEF1}" dt="2021-11-15T16:46:49.531" v="199"/>
            <ac:spMkLst>
              <pc:docMk/>
              <pc:sldMasterMk cId="3668965934" sldId="2147483648"/>
              <pc:sldLayoutMk cId="2455599131" sldId="2147483654"/>
              <ac:spMk id="17" creationId="{2B836B78-54C7-4D5A-AC52-82E5EAFF1ED9}"/>
            </ac:spMkLst>
          </pc:spChg>
          <pc:picChg chg="del">
            <ac:chgData name="Michael A Fudge Jr" userId="133895e8-240b-4811-850e-9cf94297d089" providerId="ADAL" clId="{DA13CD4E-41DC-459C-A477-F2F20A72FEF1}" dt="2021-11-15T16:46:44.955" v="198"/>
            <ac:picMkLst>
              <pc:docMk/>
              <pc:sldMasterMk cId="3668965934" sldId="2147483648"/>
              <pc:sldLayoutMk cId="2455599131" sldId="2147483654"/>
              <ac:picMk id="10" creationId="{5E8BE4BF-4AC5-409D-A96E-0A1D8BE9F181}"/>
            </ac:picMkLst>
          </pc:picChg>
          <pc:picChg chg="del">
            <ac:chgData name="Michael A Fudge Jr" userId="133895e8-240b-4811-850e-9cf94297d089" providerId="ADAL" clId="{DA13CD4E-41DC-459C-A477-F2F20A72FEF1}" dt="2021-11-15T16:46:49.531" v="199"/>
            <ac:picMkLst>
              <pc:docMk/>
              <pc:sldMasterMk cId="3668965934" sldId="2147483648"/>
              <pc:sldLayoutMk cId="2455599131" sldId="2147483654"/>
              <ac:picMk id="18" creationId="{DE64E327-2FB3-449F-BCB0-03A858D8A04F}"/>
            </ac:picMkLst>
          </pc:picChg>
        </pc:sldLayoutChg>
        <pc:sldLayoutChg chg="modSp mod">
          <pc:chgData name="Michael A Fudge Jr" userId="133895e8-240b-4811-850e-9cf94297d089" providerId="ADAL" clId="{DA13CD4E-41DC-459C-A477-F2F20A72FEF1}" dt="2021-11-15T16:58:05.120" v="248" actId="14100"/>
          <pc:sldLayoutMkLst>
            <pc:docMk/>
            <pc:sldMasterMk cId="3668965934" sldId="2147483648"/>
            <pc:sldLayoutMk cId="3611530543" sldId="2147483661"/>
          </pc:sldLayoutMkLst>
          <pc:spChg chg="mod">
            <ac:chgData name="Michael A Fudge Jr" userId="133895e8-240b-4811-850e-9cf94297d089" providerId="ADAL" clId="{DA13CD4E-41DC-459C-A477-F2F20A72FEF1}" dt="2021-11-15T16:58:05.120" v="248" actId="14100"/>
            <ac:spMkLst>
              <pc:docMk/>
              <pc:sldMasterMk cId="3668965934" sldId="2147483648"/>
              <pc:sldLayoutMk cId="3611530543" sldId="2147483661"/>
              <ac:spMk id="19" creationId="{456888BB-66BF-4B4F-8168-90CDB05E7A5C}"/>
            </ac:spMkLst>
          </pc:spChg>
        </pc:sldLayoutChg>
        <pc:sldLayoutChg chg="addSp delSp modSp mod ord">
          <pc:chgData name="Michael A Fudge Jr" userId="133895e8-240b-4811-850e-9cf94297d089" providerId="ADAL" clId="{DA13CD4E-41DC-459C-A477-F2F20A72FEF1}" dt="2021-11-15T17:00:11.193" v="280" actId="478"/>
          <pc:sldLayoutMkLst>
            <pc:docMk/>
            <pc:sldMasterMk cId="3668965934" sldId="2147483648"/>
            <pc:sldLayoutMk cId="2687574291" sldId="2147483663"/>
          </pc:sldLayoutMkLst>
          <pc:spChg chg="add del mod ord">
            <ac:chgData name="Michael A Fudge Jr" userId="133895e8-240b-4811-850e-9cf94297d089" providerId="ADAL" clId="{DA13CD4E-41DC-459C-A477-F2F20A72FEF1}" dt="2021-11-15T16:28:41.566" v="158" actId="478"/>
            <ac:spMkLst>
              <pc:docMk/>
              <pc:sldMasterMk cId="3668965934" sldId="2147483648"/>
              <pc:sldLayoutMk cId="2687574291" sldId="2147483663"/>
              <ac:spMk id="4" creationId="{BEFF282A-0C12-4113-99B3-8A53033A43AF}"/>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5" creationId="{68559038-1358-4D94-A1B0-280E155FCEE2}"/>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6" creationId="{F8357EAB-7575-4D77-A454-E054F81D9E1D}"/>
            </ac:spMkLst>
          </pc:spChg>
          <pc:spChg chg="add del mod">
            <ac:chgData name="Michael A Fudge Jr" userId="133895e8-240b-4811-850e-9cf94297d089" providerId="ADAL" clId="{DA13CD4E-41DC-459C-A477-F2F20A72FEF1}" dt="2021-11-15T16:28:45.846" v="159" actId="478"/>
            <ac:spMkLst>
              <pc:docMk/>
              <pc:sldMasterMk cId="3668965934" sldId="2147483648"/>
              <pc:sldLayoutMk cId="2687574291" sldId="2147483663"/>
              <ac:spMk id="7" creationId="{1D1AFDE7-960F-4D4F-BAFA-1F312E643FCA}"/>
            </ac:spMkLst>
          </pc:spChg>
          <pc:spChg chg="add mod">
            <ac:chgData name="Michael A Fudge Jr" userId="133895e8-240b-4811-850e-9cf94297d089" providerId="ADAL" clId="{DA13CD4E-41DC-459C-A477-F2F20A72FEF1}" dt="2021-11-15T16:29:22.349" v="165" actId="207"/>
            <ac:spMkLst>
              <pc:docMk/>
              <pc:sldMasterMk cId="3668965934" sldId="2147483648"/>
              <pc:sldLayoutMk cId="2687574291" sldId="2147483663"/>
              <ac:spMk id="8" creationId="{B2F73E81-1640-46B8-ACFE-6B0865836AD3}"/>
            </ac:spMkLst>
          </pc:spChg>
          <pc:picChg chg="add del mod">
            <ac:chgData name="Michael A Fudge Jr" userId="133895e8-240b-4811-850e-9cf94297d089" providerId="ADAL" clId="{DA13CD4E-41DC-459C-A477-F2F20A72FEF1}" dt="2021-11-15T17:00:11.193" v="280" actId="478"/>
            <ac:picMkLst>
              <pc:docMk/>
              <pc:sldMasterMk cId="3668965934" sldId="2147483648"/>
              <pc:sldLayoutMk cId="2687574291" sldId="2147483663"/>
              <ac:picMk id="10" creationId="{9F8B167E-6E1E-4817-9B5D-779F5C3FD0BF}"/>
            </ac:picMkLst>
          </pc:picChg>
        </pc:sldLayoutChg>
        <pc:sldLayoutChg chg="mod">
          <pc:chgData name="Michael A Fudge Jr" userId="133895e8-240b-4811-850e-9cf94297d089" providerId="ADAL" clId="{DA13CD4E-41DC-459C-A477-F2F20A72FEF1}" dt="2021-11-15T16:35:23.623" v="194" actId="6014"/>
          <pc:sldLayoutMkLst>
            <pc:docMk/>
            <pc:sldMasterMk cId="3668965934" sldId="2147483648"/>
            <pc:sldLayoutMk cId="2301394447" sldId="2147483664"/>
          </pc:sldLayoutMkLst>
        </pc:sldLayoutChg>
        <pc:sldLayoutChg chg="ord">
          <pc:chgData name="Michael A Fudge Jr" userId="133895e8-240b-4811-850e-9cf94297d089" providerId="ADAL" clId="{DA13CD4E-41DC-459C-A477-F2F20A72FEF1}" dt="2021-11-15T16:09:06.124" v="8" actId="20578"/>
          <pc:sldLayoutMkLst>
            <pc:docMk/>
            <pc:sldMasterMk cId="3668965934" sldId="2147483648"/>
            <pc:sldLayoutMk cId="644781058" sldId="2147483671"/>
          </pc:sldLayoutMkLst>
        </pc:sldLayoutChg>
        <pc:sldLayoutChg chg="addSp modSp mod">
          <pc:chgData name="Michael A Fudge Jr" userId="133895e8-240b-4811-850e-9cf94297d089" providerId="ADAL" clId="{DA13CD4E-41DC-459C-A477-F2F20A72FEF1}" dt="2021-11-15T16:20:23.820" v="99" actId="6014"/>
          <pc:sldLayoutMkLst>
            <pc:docMk/>
            <pc:sldMasterMk cId="3668965934" sldId="2147483648"/>
            <pc:sldLayoutMk cId="1940100059" sldId="2147483673"/>
          </pc:sldLayoutMkLst>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2" creationId="{5C5F3D5C-5A63-401E-A78C-0A13285CC7C6}"/>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3" creationId="{84C32414-0FB4-429E-99D1-D62F8AFA2B24}"/>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4" creationId="{4BE1A806-B64D-40CB-8247-B77E1A8EA55F}"/>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5" creationId="{BB5C1D1D-59ED-41C2-B37B-CA8C610CE0E5}"/>
            </ac:spMkLst>
          </pc:spChg>
          <pc:spChg chg="add mod">
            <ac:chgData name="Michael A Fudge Jr" userId="133895e8-240b-4811-850e-9cf94297d089" providerId="ADAL" clId="{DA13CD4E-41DC-459C-A477-F2F20A72FEF1}" dt="2021-11-15T16:19:59.018" v="98" actId="207"/>
            <ac:spMkLst>
              <pc:docMk/>
              <pc:sldMasterMk cId="3668965934" sldId="2147483648"/>
              <pc:sldLayoutMk cId="1940100059" sldId="2147483673"/>
              <ac:spMk id="6" creationId="{2ED7259D-8717-4B2F-8499-DC915B42C46E}"/>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7" creationId="{78F2DD99-972F-4B6B-9E7B-4E6185E193F4}"/>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8" creationId="{5339F9C1-4D95-46A3-A2B9-8FAA1F06EF06}"/>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9" creationId="{29ED9EBD-4530-446B-B806-AB7D620727BE}"/>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1" creationId="{E46607C3-6300-481E-920A-4C4527758066}"/>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2" creationId="{413073C6-3F9C-404A-975B-F421E415F4B8}"/>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3" creationId="{1F89FC09-B149-4B0B-9930-D0DD44DE1BDC}"/>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4" creationId="{D5310ADF-6FF0-4F2B-824A-EB4C47A596FB}"/>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5" creationId="{1651519F-89CC-469B-BBF1-EDEA415B16B9}"/>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6" creationId="{A7844EF1-5394-4E27-B194-B9D1DD03808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7" creationId="{E5F669B5-42B7-4D12-BBEC-81025C6924F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8" creationId="{9AD29D43-34C3-432B-A444-04647555DDD4}"/>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19" creationId="{9FD7A081-1381-4D98-B552-56ABBC935ED8}"/>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0" creationId="{AD38CCD1-BC46-41CC-BB8D-126092E4937B}"/>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1" creationId="{6AD8D122-D001-46A8-B359-5C6ED213825A}"/>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2" creationId="{A9DDB347-8EE7-45A6-907A-46A8BCF69DA3}"/>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3" creationId="{4955B5BA-3504-4C4D-A74E-BD9F8BA87FBF}"/>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4" creationId="{94EF2466-CC35-4DB4-BB48-8FF49076D203}"/>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5" creationId="{16ED7F19-FE59-4BD1-94F3-E8E49FAF28AE}"/>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6" creationId="{6369294A-790B-4B91-BA2E-03D9EC8A346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7" creationId="{7AAF55C5-FF9F-43DE-B43B-C2FD1F72DEB7}"/>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8" creationId="{DE82EFE9-9D50-4294-B350-56498C088D60}"/>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29" creationId="{32A0348D-0524-40B2-B300-24E0F8DDB75D}"/>
            </ac:spMkLst>
          </pc:spChg>
          <pc:spChg chg="mod">
            <ac:chgData name="Michael A Fudge Jr" userId="133895e8-240b-4811-850e-9cf94297d089" providerId="ADAL" clId="{DA13CD4E-41DC-459C-A477-F2F20A72FEF1}" dt="2021-11-15T16:19:12.191" v="94"/>
            <ac:spMkLst>
              <pc:docMk/>
              <pc:sldMasterMk cId="3668965934" sldId="2147483648"/>
              <pc:sldLayoutMk cId="1940100059" sldId="2147483673"/>
              <ac:spMk id="30" creationId="{C9F2DC1F-CF90-4B13-AFEA-5551EF7D09B0}"/>
            </ac:spMkLst>
          </pc:spChg>
          <pc:spChg chg="add mod">
            <ac:chgData name="Michael A Fudge Jr" userId="133895e8-240b-4811-850e-9cf94297d089" providerId="ADAL" clId="{DA13CD4E-41DC-459C-A477-F2F20A72FEF1}" dt="2021-11-15T16:19:12.191" v="94"/>
            <ac:spMkLst>
              <pc:docMk/>
              <pc:sldMasterMk cId="3668965934" sldId="2147483648"/>
              <pc:sldLayoutMk cId="1940100059" sldId="2147483673"/>
              <ac:spMk id="32" creationId="{F460DEEE-6719-4998-B3C8-95A95EF3A221}"/>
            </ac:spMkLst>
          </pc:spChg>
          <pc:grpChg chg="add mod">
            <ac:chgData name="Michael A Fudge Jr" userId="133895e8-240b-4811-850e-9cf94297d089" providerId="ADAL" clId="{DA13CD4E-41DC-459C-A477-F2F20A72FEF1}" dt="2021-11-15T16:19:12.191" v="94"/>
            <ac:grpSpMkLst>
              <pc:docMk/>
              <pc:sldMasterMk cId="3668965934" sldId="2147483648"/>
              <pc:sldLayoutMk cId="1940100059" sldId="2147483673"/>
              <ac:grpSpMk id="10" creationId="{58B74068-BECC-4EF9-A749-D1326595168C}"/>
            </ac:grpSpMkLst>
          </pc:grpChg>
          <pc:picChg chg="add mod">
            <ac:chgData name="Michael A Fudge Jr" userId="133895e8-240b-4811-850e-9cf94297d089" providerId="ADAL" clId="{DA13CD4E-41DC-459C-A477-F2F20A72FEF1}" dt="2021-11-15T16:19:36.428" v="96" actId="207"/>
            <ac:picMkLst>
              <pc:docMk/>
              <pc:sldMasterMk cId="3668965934" sldId="2147483648"/>
              <pc:sldLayoutMk cId="1940100059" sldId="2147483673"/>
              <ac:picMk id="31" creationId="{6793A380-3C9C-4138-A55E-B54BD8415DCA}"/>
            </ac:picMkLst>
          </pc:picChg>
        </pc:sldLayoutChg>
        <pc:sldLayoutChg chg="addSp delSp modSp add mod ord modTransition modAnim">
          <pc:chgData name="Michael A Fudge Jr" userId="133895e8-240b-4811-850e-9cf94297d089" providerId="ADAL" clId="{DA13CD4E-41DC-459C-A477-F2F20A72FEF1}" dt="2021-11-15T17:52:57.665" v="390" actId="20577"/>
          <pc:sldLayoutMkLst>
            <pc:docMk/>
            <pc:sldMasterMk cId="3668965934" sldId="2147483648"/>
            <pc:sldLayoutMk cId="229029382" sldId="2147483674"/>
          </pc:sldLayoutMkLst>
          <pc:spChg chg="mod ord">
            <ac:chgData name="Michael A Fudge Jr" userId="133895e8-240b-4811-850e-9cf94297d089" providerId="ADAL" clId="{DA13CD4E-41DC-459C-A477-F2F20A72FEF1}" dt="2021-11-15T17:52:57.665" v="390" actId="20577"/>
            <ac:spMkLst>
              <pc:docMk/>
              <pc:sldMasterMk cId="3668965934" sldId="2147483648"/>
              <pc:sldLayoutMk cId="229029382" sldId="2147483674"/>
              <ac:spMk id="2" creationId="{9DF9FBE8-57B1-984B-85C1-A3E9EEE3DDAE}"/>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4" creationId="{81F14BDD-9218-4AED-B3B0-211AC31FA5CB}"/>
            </ac:spMkLst>
          </pc:spChg>
          <pc:spChg chg="del mod">
            <ac:chgData name="Michael A Fudge Jr" userId="133895e8-240b-4811-850e-9cf94297d089" providerId="ADAL" clId="{DA13CD4E-41DC-459C-A477-F2F20A72FEF1}" dt="2021-11-15T16:12:50.228" v="77" actId="478"/>
            <ac:spMkLst>
              <pc:docMk/>
              <pc:sldMasterMk cId="3668965934" sldId="2147483648"/>
              <pc:sldLayoutMk cId="229029382" sldId="2147483674"/>
              <ac:spMk id="5" creationId="{E5067853-CEB1-FC44-B005-DDF70C5D1070}"/>
            </ac:spMkLst>
          </pc:spChg>
          <pc:spChg chg="add mod modVis">
            <ac:chgData name="Michael A Fudge Jr" userId="133895e8-240b-4811-850e-9cf94297d089" providerId="ADAL" clId="{DA13CD4E-41DC-459C-A477-F2F20A72FEF1}" dt="2021-11-15T16:21:43.796" v="111" actId="14429"/>
            <ac:spMkLst>
              <pc:docMk/>
              <pc:sldMasterMk cId="3668965934" sldId="2147483648"/>
              <pc:sldLayoutMk cId="229029382" sldId="2147483674"/>
              <ac:spMk id="6" creationId="{07A3CBE6-97F8-4378-8FB3-E1A78FD132F6}"/>
            </ac:spMkLst>
          </pc:spChg>
          <pc:spChg chg="add mod modVis">
            <ac:chgData name="Michael A Fudge Jr" userId="133895e8-240b-4811-850e-9cf94297d089" providerId="ADAL" clId="{DA13CD4E-41DC-459C-A477-F2F20A72FEF1}" dt="2021-11-15T16:21:45.929" v="113" actId="14429"/>
            <ac:spMkLst>
              <pc:docMk/>
              <pc:sldMasterMk cId="3668965934" sldId="2147483648"/>
              <pc:sldLayoutMk cId="229029382" sldId="2147483674"/>
              <ac:spMk id="7" creationId="{678DA62D-03C4-4C68-8B43-3F3DD0280E99}"/>
            </ac:spMkLst>
          </pc:spChg>
          <pc:spChg chg="add mod">
            <ac:chgData name="Michael A Fudge Jr" userId="133895e8-240b-4811-850e-9cf94297d089" providerId="ADAL" clId="{DA13CD4E-41DC-459C-A477-F2F20A72FEF1}" dt="2021-11-15T16:21:17.419" v="104" actId="208"/>
            <ac:spMkLst>
              <pc:docMk/>
              <pc:sldMasterMk cId="3668965934" sldId="2147483648"/>
              <pc:sldLayoutMk cId="229029382" sldId="2147483674"/>
              <ac:spMk id="8" creationId="{0A03DA44-ACBD-4D31-B07F-FEC5E0037109}"/>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9" creationId="{480FB189-BB76-4118-943E-CEFB582F64CC}"/>
            </ac:spMkLst>
          </pc:spChg>
          <pc:spChg chg="add mod">
            <ac:chgData name="Michael A Fudge Jr" userId="133895e8-240b-4811-850e-9cf94297d089" providerId="ADAL" clId="{DA13CD4E-41DC-459C-A477-F2F20A72FEF1}" dt="2021-11-15T16:09:02.599" v="7"/>
            <ac:spMkLst>
              <pc:docMk/>
              <pc:sldMasterMk cId="3668965934" sldId="2147483648"/>
              <pc:sldLayoutMk cId="229029382" sldId="2147483674"/>
              <ac:spMk id="10" creationId="{743379CE-0C95-40CD-86F6-2C9B6A0A2977}"/>
            </ac:spMkLst>
          </pc:spChg>
          <pc:spChg chg="add mod modVis">
            <ac:chgData name="Michael A Fudge Jr" userId="133895e8-240b-4811-850e-9cf94297d089" providerId="ADAL" clId="{DA13CD4E-41DC-459C-A477-F2F20A72FEF1}" dt="2021-11-15T16:22:10.732" v="116" actId="207"/>
            <ac:spMkLst>
              <pc:docMk/>
              <pc:sldMasterMk cId="3668965934" sldId="2147483648"/>
              <pc:sldLayoutMk cId="229029382" sldId="2147483674"/>
              <ac:spMk id="11" creationId="{E72D2016-89AD-4141-ACA5-B2A73296FFC1}"/>
            </ac:spMkLst>
          </pc:spChg>
          <pc:spChg chg="add del mod">
            <ac:chgData name="Michael A Fudge Jr" userId="133895e8-240b-4811-850e-9cf94297d089" providerId="ADAL" clId="{DA13CD4E-41DC-459C-A477-F2F20A72FEF1}" dt="2021-11-15T17:52:07.487" v="373" actId="478"/>
            <ac:spMkLst>
              <pc:docMk/>
              <pc:sldMasterMk cId="3668965934" sldId="2147483648"/>
              <pc:sldLayoutMk cId="229029382" sldId="2147483674"/>
              <ac:spMk id="12" creationId="{2C1192C5-F3BE-4749-BD8D-BE998E13D5AB}"/>
            </ac:spMkLst>
          </pc:spChg>
          <pc:spChg chg="add del mod">
            <ac:chgData name="Michael A Fudge Jr" userId="133895e8-240b-4811-850e-9cf94297d089" providerId="ADAL" clId="{DA13CD4E-41DC-459C-A477-F2F20A72FEF1}" dt="2021-11-15T16:12:28.593" v="72" actId="478"/>
            <ac:spMkLst>
              <pc:docMk/>
              <pc:sldMasterMk cId="3668965934" sldId="2147483648"/>
              <pc:sldLayoutMk cId="229029382" sldId="2147483674"/>
              <ac:spMk id="13" creationId="{74AB03AC-83A3-4AA4-9C29-A805744FCBA7}"/>
            </ac:spMkLst>
          </pc:spChg>
          <pc:spChg chg="add mod">
            <ac:chgData name="Michael A Fudge Jr" userId="133895e8-240b-4811-850e-9cf94297d089" providerId="ADAL" clId="{DA13CD4E-41DC-459C-A477-F2F20A72FEF1}" dt="2021-11-15T16:13:08.546" v="82" actId="14100"/>
            <ac:spMkLst>
              <pc:docMk/>
              <pc:sldMasterMk cId="3668965934" sldId="2147483648"/>
              <pc:sldLayoutMk cId="229029382" sldId="2147483674"/>
              <ac:spMk id="15" creationId="{368A8113-7EAF-4E59-893C-73EC871F983B}"/>
            </ac:spMkLst>
          </pc:spChg>
          <pc:picChg chg="add mod">
            <ac:chgData name="Michael A Fudge Jr" userId="133895e8-240b-4811-850e-9cf94297d089" providerId="ADAL" clId="{DA13CD4E-41DC-459C-A477-F2F20A72FEF1}" dt="2021-11-15T16:18:35.348" v="93" actId="1076"/>
            <ac:picMkLst>
              <pc:docMk/>
              <pc:sldMasterMk cId="3668965934" sldId="2147483648"/>
              <pc:sldLayoutMk cId="229029382" sldId="2147483674"/>
              <ac:picMk id="14" creationId="{B78762E7-1197-4408-AC9C-3DE5A967DB02}"/>
            </ac:picMkLst>
          </pc:picChg>
        </pc:sldLayoutChg>
        <pc:sldLayoutChg chg="add mod ord modTransition">
          <pc:chgData name="Michael A Fudge Jr" userId="133895e8-240b-4811-850e-9cf94297d089" providerId="ADAL" clId="{DA13CD4E-41DC-459C-A477-F2F20A72FEF1}" dt="2021-11-15T16:32:44.328" v="178" actId="6014"/>
          <pc:sldLayoutMkLst>
            <pc:docMk/>
            <pc:sldMasterMk cId="3668965934" sldId="2147483648"/>
            <pc:sldLayoutMk cId="742956244" sldId="2147483675"/>
          </pc:sldLayoutMkLst>
        </pc:sldLayoutChg>
        <pc:sldLayoutChg chg="addSp delSp modSp add mod modTransition">
          <pc:chgData name="Michael A Fudge Jr" userId="133895e8-240b-4811-850e-9cf94297d089" providerId="ADAL" clId="{DA13CD4E-41DC-459C-A477-F2F20A72FEF1}" dt="2021-11-15T16:35:00.415" v="192" actId="6014"/>
          <pc:sldLayoutMkLst>
            <pc:docMk/>
            <pc:sldMasterMk cId="3668965934" sldId="2147483648"/>
            <pc:sldLayoutMk cId="3391275353" sldId="2147483676"/>
          </pc:sldLayoutMkLst>
          <pc:spChg chg="add mod">
            <ac:chgData name="Michael A Fudge Jr" userId="133895e8-240b-4811-850e-9cf94297d089" providerId="ADAL" clId="{DA13CD4E-41DC-459C-A477-F2F20A72FEF1}" dt="2021-11-15T16:33:44.925" v="187" actId="1076"/>
            <ac:spMkLst>
              <pc:docMk/>
              <pc:sldMasterMk cId="3668965934" sldId="2147483648"/>
              <pc:sldLayoutMk cId="3391275353" sldId="2147483676"/>
              <ac:spMk id="4" creationId="{78F32CA8-6483-4521-BDF7-2F50B083882D}"/>
            </ac:spMkLst>
          </pc:spChg>
          <pc:spChg chg="add mod ord">
            <ac:chgData name="Michael A Fudge Jr" userId="133895e8-240b-4811-850e-9cf94297d089" providerId="ADAL" clId="{DA13CD4E-41DC-459C-A477-F2F20A72FEF1}" dt="2021-11-15T16:34:12.134" v="191" actId="167"/>
            <ac:spMkLst>
              <pc:docMk/>
              <pc:sldMasterMk cId="3668965934" sldId="2147483648"/>
              <pc:sldLayoutMk cId="3391275353" sldId="2147483676"/>
              <ac:spMk id="7" creationId="{721E331D-B26E-4E48-94CA-704F5D2740E1}"/>
            </ac:spMkLst>
          </pc:spChg>
          <pc:spChg chg="del">
            <ac:chgData name="Michael A Fudge Jr" userId="133895e8-240b-4811-850e-9cf94297d089" providerId="ADAL" clId="{DA13CD4E-41DC-459C-A477-F2F20A72FEF1}" dt="2021-11-15T16:33:22.951" v="181" actId="478"/>
            <ac:spMkLst>
              <pc:docMk/>
              <pc:sldMasterMk cId="3668965934" sldId="2147483648"/>
              <pc:sldLayoutMk cId="3391275353" sldId="2147483676"/>
              <ac:spMk id="8" creationId="{B2F73E81-1640-46B8-ACFE-6B0865836AD3}"/>
            </ac:spMkLst>
          </pc:spChg>
          <pc:picChg chg="del">
            <ac:chgData name="Michael A Fudge Jr" userId="133895e8-240b-4811-850e-9cf94297d089" providerId="ADAL" clId="{DA13CD4E-41DC-459C-A477-F2F20A72FEF1}" dt="2021-11-15T16:33:25.632" v="182" actId="478"/>
            <ac:picMkLst>
              <pc:docMk/>
              <pc:sldMasterMk cId="3668965934" sldId="2147483648"/>
              <pc:sldLayoutMk cId="3391275353" sldId="2147483676"/>
              <ac:picMk id="10" creationId="{9F8B167E-6E1E-4817-9B5D-779F5C3FD0BF}"/>
            </ac:picMkLst>
          </pc:picChg>
        </pc:sldLayoutChg>
        <pc:sldLayoutChg chg="addSp delSp modSp new mod">
          <pc:chgData name="Michael A Fudge Jr" userId="133895e8-240b-4811-850e-9cf94297d089" providerId="ADAL" clId="{DA13CD4E-41DC-459C-A477-F2F20A72FEF1}" dt="2021-11-15T16:57:04.777" v="246" actId="207"/>
          <pc:sldLayoutMkLst>
            <pc:docMk/>
            <pc:sldMasterMk cId="3668965934" sldId="2147483648"/>
            <pc:sldLayoutMk cId="1141849676" sldId="2147483677"/>
          </pc:sldLayoutMkLst>
          <pc:spChg chg="del">
            <ac:chgData name="Michael A Fudge Jr" userId="133895e8-240b-4811-850e-9cf94297d089" providerId="ADAL" clId="{DA13CD4E-41DC-459C-A477-F2F20A72FEF1}" dt="2021-11-15T16:47:04.023" v="202" actId="478"/>
            <ac:spMkLst>
              <pc:docMk/>
              <pc:sldMasterMk cId="3668965934" sldId="2147483648"/>
              <pc:sldLayoutMk cId="1141849676" sldId="2147483677"/>
              <ac:spMk id="2" creationId="{C4EA4BF0-8BAD-42B6-A3E5-F34351BF8018}"/>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3" creationId="{177A5D1B-5693-42A3-A0F0-1C9077C55709}"/>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4" creationId="{64CFFF25-103C-4459-882B-BEF5220F6DD0}"/>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5" creationId="{5717E0FD-8C10-4858-8B12-3067C26354DA}"/>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6" creationId="{CF7A0FB0-E797-4512-8984-C8B0C7809615}"/>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7" creationId="{6C1C470F-ACF6-4AA8-9C3C-3F100FA4AD68}"/>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8" creationId="{D5E5CB54-CD08-4BB6-B12E-64E1047523FF}"/>
            </ac:spMkLst>
          </pc:spChg>
          <pc:spChg chg="add del mod">
            <ac:chgData name="Michael A Fudge Jr" userId="133895e8-240b-4811-850e-9cf94297d089" providerId="ADAL" clId="{DA13CD4E-41DC-459C-A477-F2F20A72FEF1}" dt="2021-11-15T16:46:57.297" v="201"/>
            <ac:spMkLst>
              <pc:docMk/>
              <pc:sldMasterMk cId="3668965934" sldId="2147483648"/>
              <pc:sldLayoutMk cId="1141849676" sldId="2147483677"/>
              <ac:spMk id="9" creationId="{E12A4364-8FC8-4827-BEDE-54CE4F7C8C60}"/>
            </ac:spMkLst>
          </pc:spChg>
          <pc:spChg chg="add mod">
            <ac:chgData name="Michael A Fudge Jr" userId="133895e8-240b-4811-850e-9cf94297d089" providerId="ADAL" clId="{DA13CD4E-41DC-459C-A477-F2F20A72FEF1}" dt="2021-11-15T16:47:05.284" v="203"/>
            <ac:spMkLst>
              <pc:docMk/>
              <pc:sldMasterMk cId="3668965934" sldId="2147483648"/>
              <pc:sldLayoutMk cId="1141849676" sldId="2147483677"/>
              <ac:spMk id="11" creationId="{1E0AED49-A5B0-4BBF-826C-56FC24D5DCEC}"/>
            </ac:spMkLst>
          </pc:spChg>
          <pc:spChg chg="add mod">
            <ac:chgData name="Michael A Fudge Jr" userId="133895e8-240b-4811-850e-9cf94297d089" providerId="ADAL" clId="{DA13CD4E-41DC-459C-A477-F2F20A72FEF1}" dt="2021-11-15T16:47:08.968" v="205" actId="1076"/>
            <ac:spMkLst>
              <pc:docMk/>
              <pc:sldMasterMk cId="3668965934" sldId="2147483648"/>
              <pc:sldLayoutMk cId="1141849676" sldId="2147483677"/>
              <ac:spMk id="12" creationId="{A35A70DA-63FD-4145-903A-620B1F3DC84F}"/>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3" creationId="{BD55A72C-5919-4C42-8D3E-3E2ED7B8C02C}"/>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4" creationId="{F91A84EB-465F-4FF9-AB3D-4A00E85085AA}"/>
            </ac:spMkLst>
          </pc:spChg>
          <pc:spChg chg="add del mod">
            <ac:chgData name="Michael A Fudge Jr" userId="133895e8-240b-4811-850e-9cf94297d089" providerId="ADAL" clId="{DA13CD4E-41DC-459C-A477-F2F20A72FEF1}" dt="2021-11-15T16:47:13.511" v="206" actId="478"/>
            <ac:spMkLst>
              <pc:docMk/>
              <pc:sldMasterMk cId="3668965934" sldId="2147483648"/>
              <pc:sldLayoutMk cId="1141849676" sldId="2147483677"/>
              <ac:spMk id="15" creationId="{E3627C57-B1CE-4C3D-9E4A-80BB70093648}"/>
            </ac:spMkLst>
          </pc:spChg>
          <pc:spChg chg="add mod">
            <ac:chgData name="Michael A Fudge Jr" userId="133895e8-240b-4811-850e-9cf94297d089" providerId="ADAL" clId="{DA13CD4E-41DC-459C-A477-F2F20A72FEF1}" dt="2021-11-15T16:48:10.881" v="214" actId="207"/>
            <ac:spMkLst>
              <pc:docMk/>
              <pc:sldMasterMk cId="3668965934" sldId="2147483648"/>
              <pc:sldLayoutMk cId="1141849676" sldId="2147483677"/>
              <ac:spMk id="16" creationId="{5FAC7815-9B69-4EE8-8D46-ED8B9AD61E23}"/>
            </ac:spMkLst>
          </pc:spChg>
          <pc:spChg chg="add mod">
            <ac:chgData name="Michael A Fudge Jr" userId="133895e8-240b-4811-850e-9cf94297d089" providerId="ADAL" clId="{DA13CD4E-41DC-459C-A477-F2F20A72FEF1}" dt="2021-11-15T16:47:05.284" v="203"/>
            <ac:spMkLst>
              <pc:docMk/>
              <pc:sldMasterMk cId="3668965934" sldId="2147483648"/>
              <pc:sldLayoutMk cId="1141849676" sldId="2147483677"/>
              <ac:spMk id="17" creationId="{16FA0199-A9E4-4F85-ABE6-52E2C25F8149}"/>
            </ac:spMkLst>
          </pc:spChg>
          <pc:spChg chg="add mod">
            <ac:chgData name="Michael A Fudge Jr" userId="133895e8-240b-4811-850e-9cf94297d089" providerId="ADAL" clId="{DA13CD4E-41DC-459C-A477-F2F20A72FEF1}" dt="2021-11-15T16:52:31.310" v="223" actId="2085"/>
            <ac:spMkLst>
              <pc:docMk/>
              <pc:sldMasterMk cId="3668965934" sldId="2147483648"/>
              <pc:sldLayoutMk cId="1141849676" sldId="2147483677"/>
              <ac:spMk id="21" creationId="{BC9A903D-7A87-4900-AE5B-73EE129E81F9}"/>
            </ac:spMkLst>
          </pc:spChg>
          <pc:picChg chg="add del mod">
            <ac:chgData name="Michael A Fudge Jr" userId="133895e8-240b-4811-850e-9cf94297d089" providerId="ADAL" clId="{DA13CD4E-41DC-459C-A477-F2F20A72FEF1}" dt="2021-11-15T16:46:57.297" v="201"/>
            <ac:picMkLst>
              <pc:docMk/>
              <pc:sldMasterMk cId="3668965934" sldId="2147483648"/>
              <pc:sldLayoutMk cId="1141849676" sldId="2147483677"/>
              <ac:picMk id="10" creationId="{07A2912A-E3DA-4D4E-8474-F9CCB954EEE5}"/>
            </ac:picMkLst>
          </pc:picChg>
          <pc:picChg chg="add del mod">
            <ac:chgData name="Michael A Fudge Jr" userId="133895e8-240b-4811-850e-9cf94297d089" providerId="ADAL" clId="{DA13CD4E-41DC-459C-A477-F2F20A72FEF1}" dt="2021-11-15T16:47:35.610" v="208" actId="478"/>
            <ac:picMkLst>
              <pc:docMk/>
              <pc:sldMasterMk cId="3668965934" sldId="2147483648"/>
              <pc:sldLayoutMk cId="1141849676" sldId="2147483677"/>
              <ac:picMk id="18" creationId="{6ADBB896-F7F7-4E0E-AE7B-8CDD26B09746}"/>
            </ac:picMkLst>
          </pc:picChg>
          <pc:picChg chg="add del mod">
            <ac:chgData name="Michael A Fudge Jr" userId="133895e8-240b-4811-850e-9cf94297d089" providerId="ADAL" clId="{DA13CD4E-41DC-459C-A477-F2F20A72FEF1}" dt="2021-11-15T16:56:56.328" v="244" actId="478"/>
            <ac:picMkLst>
              <pc:docMk/>
              <pc:sldMasterMk cId="3668965934" sldId="2147483648"/>
              <pc:sldLayoutMk cId="1141849676" sldId="2147483677"/>
              <ac:picMk id="20" creationId="{51AA8B35-73B6-4505-8409-19B3705D9B42}"/>
            </ac:picMkLst>
          </pc:picChg>
          <pc:picChg chg="add mod">
            <ac:chgData name="Michael A Fudge Jr" userId="133895e8-240b-4811-850e-9cf94297d089" providerId="ADAL" clId="{DA13CD4E-41DC-459C-A477-F2F20A72FEF1}" dt="2021-11-15T16:57:04.777" v="246" actId="207"/>
            <ac:picMkLst>
              <pc:docMk/>
              <pc:sldMasterMk cId="3668965934" sldId="2147483648"/>
              <pc:sldLayoutMk cId="1141849676" sldId="2147483677"/>
              <ac:picMk id="23" creationId="{84A212AE-199D-47A3-B4E4-93924F0AC1D1}"/>
            </ac:picMkLst>
          </pc:picChg>
        </pc:sldLayoutChg>
        <pc:sldLayoutChg chg="new del mod">
          <pc:chgData name="Michael A Fudge Jr" userId="133895e8-240b-4811-850e-9cf94297d089" providerId="ADAL" clId="{DA13CD4E-41DC-459C-A477-F2F20A72FEF1}" dt="2021-11-15T16:49:46.869" v="219" actId="11236"/>
          <pc:sldLayoutMkLst>
            <pc:docMk/>
            <pc:sldMasterMk cId="3668965934" sldId="2147483648"/>
            <pc:sldLayoutMk cId="597264834" sldId="2147483678"/>
          </pc:sldLayoutMkLst>
        </pc:sldLayoutChg>
        <pc:sldLayoutChg chg="addSp delSp modSp new mod">
          <pc:chgData name="Michael A Fudge Jr" userId="133895e8-240b-4811-850e-9cf94297d089" providerId="ADAL" clId="{DA13CD4E-41DC-459C-A477-F2F20A72FEF1}" dt="2021-11-15T17:53:19.161" v="391" actId="6014"/>
          <pc:sldLayoutMkLst>
            <pc:docMk/>
            <pc:sldMasterMk cId="3668965934" sldId="2147483648"/>
            <pc:sldLayoutMk cId="1750158655" sldId="2147483678"/>
          </pc:sldLayoutMkLst>
          <pc:spChg chg="add del">
            <ac:chgData name="Michael A Fudge Jr" userId="133895e8-240b-4811-850e-9cf94297d089" providerId="ADAL" clId="{DA13CD4E-41DC-459C-A477-F2F20A72FEF1}" dt="2021-11-15T16:53:19.919" v="227" actId="478"/>
            <ac:spMkLst>
              <pc:docMk/>
              <pc:sldMasterMk cId="3668965934" sldId="2147483648"/>
              <pc:sldLayoutMk cId="1750158655" sldId="2147483678"/>
              <ac:spMk id="2" creationId="{418893E9-F37E-46CB-A49C-37FE49E2E7D2}"/>
            </ac:spMkLst>
          </pc:spChg>
          <pc:spChg chg="add del mod">
            <ac:chgData name="Michael A Fudge Jr" userId="133895e8-240b-4811-850e-9cf94297d089" providerId="ADAL" clId="{DA13CD4E-41DC-459C-A477-F2F20A72FEF1}" dt="2021-11-15T17:26:27.717" v="303" actId="478"/>
            <ac:spMkLst>
              <pc:docMk/>
              <pc:sldMasterMk cId="3668965934" sldId="2147483648"/>
              <pc:sldLayoutMk cId="1750158655" sldId="2147483678"/>
              <ac:spMk id="3" creationId="{EC3AB62F-3076-423A-8642-6D60F4E5674F}"/>
            </ac:spMkLst>
          </pc:spChg>
          <pc:spChg chg="add mod">
            <ac:chgData name="Michael A Fudge Jr" userId="133895e8-240b-4811-850e-9cf94297d089" providerId="ADAL" clId="{DA13CD4E-41DC-459C-A477-F2F20A72FEF1}" dt="2021-11-15T16:53:06.103" v="224"/>
            <ac:spMkLst>
              <pc:docMk/>
              <pc:sldMasterMk cId="3668965934" sldId="2147483648"/>
              <pc:sldLayoutMk cId="1750158655" sldId="2147483678"/>
              <ac:spMk id="4" creationId="{DC96F351-3093-4099-8CF3-C1C0AC501BAE}"/>
            </ac:spMkLst>
          </pc:spChg>
          <pc:spChg chg="add del mod">
            <ac:chgData name="Michael A Fudge Jr" userId="133895e8-240b-4811-850e-9cf94297d089" providerId="ADAL" clId="{DA13CD4E-41DC-459C-A477-F2F20A72FEF1}" dt="2021-11-15T16:53:30.822" v="229" actId="478"/>
            <ac:spMkLst>
              <pc:docMk/>
              <pc:sldMasterMk cId="3668965934" sldId="2147483648"/>
              <pc:sldLayoutMk cId="1750158655" sldId="2147483678"/>
              <ac:spMk id="5" creationId="{14A8833A-0A3E-4750-ABF9-139B81EBABE4}"/>
            </ac:spMkLst>
          </pc:spChg>
          <pc:spChg chg="add del mod">
            <ac:chgData name="Michael A Fudge Jr" userId="133895e8-240b-4811-850e-9cf94297d089" providerId="ADAL" clId="{DA13CD4E-41DC-459C-A477-F2F20A72FEF1}" dt="2021-11-15T16:53:28.599" v="228" actId="478"/>
            <ac:spMkLst>
              <pc:docMk/>
              <pc:sldMasterMk cId="3668965934" sldId="2147483648"/>
              <pc:sldLayoutMk cId="1750158655" sldId="2147483678"/>
              <ac:spMk id="6" creationId="{CB65A1BB-3E4D-4595-BE0E-A5DDA501CD47}"/>
            </ac:spMkLst>
          </pc:spChg>
          <pc:spChg chg="add del mod">
            <ac:chgData name="Michael A Fudge Jr" userId="133895e8-240b-4811-850e-9cf94297d089" providerId="ADAL" clId="{DA13CD4E-41DC-459C-A477-F2F20A72FEF1}" dt="2021-11-15T16:53:28.599" v="228" actId="478"/>
            <ac:spMkLst>
              <pc:docMk/>
              <pc:sldMasterMk cId="3668965934" sldId="2147483648"/>
              <pc:sldLayoutMk cId="1750158655" sldId="2147483678"/>
              <ac:spMk id="7" creationId="{3D3ADA4F-3FE9-431A-ADEB-5F6E58041D81}"/>
            </ac:spMkLst>
          </pc:spChg>
          <pc:spChg chg="mod">
            <ac:chgData name="Michael A Fudge Jr" userId="133895e8-240b-4811-850e-9cf94297d089" providerId="ADAL" clId="{DA13CD4E-41DC-459C-A477-F2F20A72FEF1}" dt="2021-11-15T16:54:29.928" v="234" actId="2085"/>
            <ac:spMkLst>
              <pc:docMk/>
              <pc:sldMasterMk cId="3668965934" sldId="2147483648"/>
              <pc:sldLayoutMk cId="1750158655" sldId="2147483678"/>
              <ac:spMk id="9" creationId="{88F449EA-6210-4D20-A9E5-FFC14EC0511A}"/>
            </ac:spMkLst>
          </pc:spChg>
          <pc:spChg chg="mod">
            <ac:chgData name="Michael A Fudge Jr" userId="133895e8-240b-4811-850e-9cf94297d089" providerId="ADAL" clId="{DA13CD4E-41DC-459C-A477-F2F20A72FEF1}" dt="2021-11-15T16:54:01.103" v="232" actId="207"/>
            <ac:spMkLst>
              <pc:docMk/>
              <pc:sldMasterMk cId="3668965934" sldId="2147483648"/>
              <pc:sldLayoutMk cId="1750158655" sldId="2147483678"/>
              <ac:spMk id="10" creationId="{89BA1868-EC31-4730-9C2E-8A8435FEDCAE}"/>
            </ac:spMkLst>
          </pc:spChg>
          <pc:spChg chg="add mod">
            <ac:chgData name="Michael A Fudge Jr" userId="133895e8-240b-4811-850e-9cf94297d089" providerId="ADAL" clId="{DA13CD4E-41DC-459C-A477-F2F20A72FEF1}" dt="2021-11-15T16:54:22.793" v="233" actId="2085"/>
            <ac:spMkLst>
              <pc:docMk/>
              <pc:sldMasterMk cId="3668965934" sldId="2147483648"/>
              <pc:sldLayoutMk cId="1750158655" sldId="2147483678"/>
              <ac:spMk id="12" creationId="{8DFB112F-18DE-4FFF-BC43-33EE03847B1F}"/>
            </ac:spMkLst>
          </pc:spChg>
          <pc:spChg chg="add mod">
            <ac:chgData name="Michael A Fudge Jr" userId="133895e8-240b-4811-850e-9cf94297d089" providerId="ADAL" clId="{DA13CD4E-41DC-459C-A477-F2F20A72FEF1}" dt="2021-11-15T17:26:43.612" v="306" actId="14100"/>
            <ac:spMkLst>
              <pc:docMk/>
              <pc:sldMasterMk cId="3668965934" sldId="2147483648"/>
              <pc:sldLayoutMk cId="1750158655" sldId="2147483678"/>
              <ac:spMk id="15" creationId="{F8978229-C228-4D31-B1CA-C79D78C1DC0A}"/>
            </ac:spMkLst>
          </pc:spChg>
          <pc:grpChg chg="add mod">
            <ac:chgData name="Michael A Fudge Jr" userId="133895e8-240b-4811-850e-9cf94297d089" providerId="ADAL" clId="{DA13CD4E-41DC-459C-A477-F2F20A72FEF1}" dt="2021-11-15T16:53:06.103" v="224"/>
            <ac:grpSpMkLst>
              <pc:docMk/>
              <pc:sldMasterMk cId="3668965934" sldId="2147483648"/>
              <pc:sldLayoutMk cId="1750158655" sldId="2147483678"/>
              <ac:grpSpMk id="8" creationId="{269E2F0E-9A09-4F07-9E87-85829375107A}"/>
            </ac:grpSpMkLst>
          </pc:grpChg>
          <pc:picChg chg="add del mod">
            <ac:chgData name="Michael A Fudge Jr" userId="133895e8-240b-4811-850e-9cf94297d089" providerId="ADAL" clId="{DA13CD4E-41DC-459C-A477-F2F20A72FEF1}" dt="2021-11-15T16:55:44.298" v="239" actId="478"/>
            <ac:picMkLst>
              <pc:docMk/>
              <pc:sldMasterMk cId="3668965934" sldId="2147483648"/>
              <pc:sldLayoutMk cId="1750158655" sldId="2147483678"/>
              <ac:picMk id="11" creationId="{4C25033D-8521-4A0F-98E3-F1325F7CCC77}"/>
            </ac:picMkLst>
          </pc:picChg>
          <pc:picChg chg="add mod">
            <ac:chgData name="Michael A Fudge Jr" userId="133895e8-240b-4811-850e-9cf94297d089" providerId="ADAL" clId="{DA13CD4E-41DC-459C-A477-F2F20A72FEF1}" dt="2021-11-15T16:55:54.703" v="241" actId="207"/>
            <ac:picMkLst>
              <pc:docMk/>
              <pc:sldMasterMk cId="3668965934" sldId="2147483648"/>
              <pc:sldLayoutMk cId="1750158655" sldId="2147483678"/>
              <ac:picMk id="14" creationId="{DBB42664-DC9E-4868-BE4A-C99970544722}"/>
            </ac:picMkLst>
          </pc:picChg>
        </pc:sldLayoutChg>
        <pc:sldLayoutChg chg="addSp delSp delDesignElem">
          <pc:chgData name="Michael A Fudge Jr" userId="133895e8-240b-4811-850e-9cf94297d089" providerId="ADAL" clId="{DA13CD4E-41DC-459C-A477-F2F20A72FEF1}" dt="2021-11-15T16:49:44.887" v="218"/>
          <pc:sldLayoutMkLst>
            <pc:docMk/>
            <pc:sldMasterMk cId="3668965934" sldId="2147483648"/>
            <pc:sldLayoutMk cId="3447915456" sldId="2147483679"/>
          </pc:sldLayoutMkLst>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5" creationId="{BB5C1D1D-59ED-41C2-B37B-CA8C610CE0E5}"/>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6" creationId="{2ED7259D-8717-4B2F-8499-DC915B42C46E}"/>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7" creationId="{78F2DD99-972F-4B6B-9E7B-4E6185E193F4}"/>
            </ac:spMkLst>
          </pc:spChg>
          <pc:spChg chg="add del">
            <ac:chgData name="Michael A Fudge Jr" userId="133895e8-240b-4811-850e-9cf94297d089" providerId="ADAL" clId="{DA13CD4E-41DC-459C-A477-F2F20A72FEF1}" dt="2021-11-15T16:49:44.887" v="218"/>
            <ac:spMkLst>
              <pc:docMk/>
              <pc:sldMasterMk cId="3668965934" sldId="2147483648"/>
              <pc:sldLayoutMk cId="3447915456" sldId="2147483679"/>
              <ac:spMk id="8" creationId="{5339F9C1-4D95-46A3-A2B9-8FAA1F06EF06}"/>
            </ac:spMkLst>
          </pc:spChg>
          <pc:grpChg chg="add del">
            <ac:chgData name="Michael A Fudge Jr" userId="133895e8-240b-4811-850e-9cf94297d089" providerId="ADAL" clId="{DA13CD4E-41DC-459C-A477-F2F20A72FEF1}" dt="2021-11-15T16:49:44.887" v="218"/>
            <ac:grpSpMkLst>
              <pc:docMk/>
              <pc:sldMasterMk cId="3668965934" sldId="2147483648"/>
              <pc:sldLayoutMk cId="3447915456" sldId="2147483679"/>
              <ac:grpSpMk id="10" creationId="{58B74068-BECC-4EF9-A749-D1326595168C}"/>
            </ac:grpSpMkLst>
          </pc:grpChg>
        </pc:sldLayoutChg>
      </pc:sldMasterChg>
    </pc:docChg>
  </pc:docChgLst>
  <pc:docChgLst>
    <pc:chgData name="Michael Fudge Jr" userId="133895e8-240b-4811-850e-9cf94297d089" providerId="ADAL" clId="{AB85B858-DAD4-43FE-A3FE-050D7A305A2A}"/>
    <pc:docChg chg="custSel modSld modMainMaster">
      <pc:chgData name="Michael Fudge Jr" userId="133895e8-240b-4811-850e-9cf94297d089" providerId="ADAL" clId="{AB85B858-DAD4-43FE-A3FE-050D7A305A2A}" dt="2021-11-28T18:30:09.291" v="56" actId="700"/>
      <pc:docMkLst>
        <pc:docMk/>
      </pc:docMkLst>
      <pc:sldChg chg="modSp mod modClrScheme chgLayout">
        <pc:chgData name="Michael Fudge Jr" userId="133895e8-240b-4811-850e-9cf94297d089" providerId="ADAL" clId="{AB85B858-DAD4-43FE-A3FE-050D7A305A2A}" dt="2021-11-28T18:30:09.291" v="56" actId="700"/>
        <pc:sldMkLst>
          <pc:docMk/>
          <pc:sldMk cId="3764407742" sldId="311"/>
        </pc:sldMkLst>
        <pc:spChg chg="mod ord">
          <ac:chgData name="Michael Fudge Jr" userId="133895e8-240b-4811-850e-9cf94297d089" providerId="ADAL" clId="{AB85B858-DAD4-43FE-A3FE-050D7A305A2A}" dt="2021-11-28T18:30:09.291" v="56" actId="700"/>
          <ac:spMkLst>
            <pc:docMk/>
            <pc:sldMk cId="3764407742" sldId="311"/>
            <ac:spMk id="2" creationId="{61F01DCD-B669-4742-8CAB-DCD49FDCFA94}"/>
          </ac:spMkLst>
        </pc:spChg>
        <pc:spChg chg="mod ord">
          <ac:chgData name="Michael Fudge Jr" userId="133895e8-240b-4811-850e-9cf94297d089" providerId="ADAL" clId="{AB85B858-DAD4-43FE-A3FE-050D7A305A2A}" dt="2021-11-28T18:30:09.291" v="56" actId="700"/>
          <ac:spMkLst>
            <pc:docMk/>
            <pc:sldMk cId="3764407742" sldId="311"/>
            <ac:spMk id="3" creationId="{DC557A5B-0D3A-254C-BAB4-81874DBDFDB1}"/>
          </ac:spMkLst>
        </pc:spChg>
      </pc:sldChg>
      <pc:sldMasterChg chg="addSldLayout modSldLayout sldLayoutOrd">
        <pc:chgData name="Michael Fudge Jr" userId="133895e8-240b-4811-850e-9cf94297d089" providerId="ADAL" clId="{AB85B858-DAD4-43FE-A3FE-050D7A305A2A}" dt="2021-11-28T18:29:17.699" v="55" actId="20578"/>
        <pc:sldMasterMkLst>
          <pc:docMk/>
          <pc:sldMasterMk cId="3668965934" sldId="2147483648"/>
        </pc:sldMasterMkLst>
        <pc:sldLayoutChg chg="mod">
          <pc:chgData name="Michael Fudge Jr" userId="133895e8-240b-4811-850e-9cf94297d089" providerId="ADAL" clId="{AB85B858-DAD4-43FE-A3FE-050D7A305A2A}" dt="2021-11-28T18:25:45.937" v="1" actId="6014"/>
          <pc:sldLayoutMkLst>
            <pc:docMk/>
            <pc:sldMasterMk cId="3668965934" sldId="2147483648"/>
            <pc:sldLayoutMk cId="1141849676" sldId="2147483677"/>
          </pc:sldLayoutMkLst>
        </pc:sldLayoutChg>
        <pc:sldLayoutChg chg="mod">
          <pc:chgData name="Michael Fudge Jr" userId="133895e8-240b-4811-850e-9cf94297d089" providerId="ADAL" clId="{AB85B858-DAD4-43FE-A3FE-050D7A305A2A}" dt="2021-11-28T18:25:34.881" v="0" actId="6014"/>
          <pc:sldLayoutMkLst>
            <pc:docMk/>
            <pc:sldMasterMk cId="3668965934" sldId="2147483648"/>
            <pc:sldLayoutMk cId="1750158655" sldId="2147483678"/>
          </pc:sldLayoutMkLst>
        </pc:sldLayoutChg>
        <pc:sldLayoutChg chg="modSp add mod ord modTransition setBg">
          <pc:chgData name="Michael Fudge Jr" userId="133895e8-240b-4811-850e-9cf94297d089" providerId="ADAL" clId="{AB85B858-DAD4-43FE-A3FE-050D7A305A2A}" dt="2021-11-28T18:29:17.699" v="55" actId="20578"/>
          <pc:sldLayoutMkLst>
            <pc:docMk/>
            <pc:sldMasterMk cId="3668965934" sldId="2147483648"/>
            <pc:sldLayoutMk cId="941715124" sldId="2147483679"/>
          </pc:sldLayoutMkLst>
          <pc:spChg chg="mod">
            <ac:chgData name="Michael Fudge Jr" userId="133895e8-240b-4811-850e-9cf94297d089" providerId="ADAL" clId="{AB85B858-DAD4-43FE-A3FE-050D7A305A2A}" dt="2021-11-28T18:28:44.293" v="49" actId="20577"/>
            <ac:spMkLst>
              <pc:docMk/>
              <pc:sldMasterMk cId="3668965934" sldId="2147483648"/>
              <pc:sldLayoutMk cId="941715124" sldId="2147483679"/>
              <ac:spMk id="3" creationId="{6159A87B-9450-B342-898B-1B56515C9D04}"/>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1.7713365539452498E-2"/>
          <c:y val="3.5287446181592699E-2"/>
          <c:w val="0.96457326892109496"/>
          <c:h val="0.83347154460249795"/>
        </c:manualLayout>
      </c:layout>
      <c:barChart>
        <c:barDir val="col"/>
        <c:grouping val="stacked"/>
        <c:varyColors val="0"/>
        <c:ser>
          <c:idx val="0"/>
          <c:order val="0"/>
          <c:tx>
            <c:strRef>
              <c:f>Sheet1!$B$1</c:f>
              <c:strCache>
                <c:ptCount val="1"/>
                <c:pt idx="0">
                  <c:v>Business
Data</c:v>
                </c:pt>
              </c:strCache>
            </c:strRef>
          </c:tx>
          <c:spPr>
            <a:solidFill>
              <a:srgbClr val="FF000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Sheet1!$B$2:$B$9</c:f>
              <c:numCache>
                <c:formatCode>General</c:formatCode>
                <c:ptCount val="8"/>
                <c:pt idx="0">
                  <c:v>1</c:v>
                </c:pt>
                <c:pt idx="1">
                  <c:v>1</c:v>
                </c:pt>
                <c:pt idx="2">
                  <c:v>1.5</c:v>
                </c:pt>
                <c:pt idx="3">
                  <c:v>2</c:v>
                </c:pt>
                <c:pt idx="4">
                  <c:v>2</c:v>
                </c:pt>
                <c:pt idx="5">
                  <c:v>2.5</c:v>
                </c:pt>
                <c:pt idx="6">
                  <c:v>3</c:v>
                </c:pt>
                <c:pt idx="7">
                  <c:v>4</c:v>
                </c:pt>
              </c:numCache>
            </c:numRef>
          </c:val>
          <c:extLst>
            <c:ext xmlns:c16="http://schemas.microsoft.com/office/drawing/2014/chart" uri="{C3380CC4-5D6E-409C-BE32-E72D297353CC}">
              <c16:uniqueId val="{00000000-502A-45B5-BC6B-08220AD6F4FE}"/>
            </c:ext>
          </c:extLst>
        </c:ser>
        <c:ser>
          <c:idx val="1"/>
          <c:order val="1"/>
          <c:tx>
            <c:strRef>
              <c:f>Sheet1!$C$1</c:f>
              <c:strCache>
                <c:ptCount val="1"/>
                <c:pt idx="0">
                  <c:v>Web / 
Clickstream</c:v>
                </c:pt>
              </c:strCache>
            </c:strRef>
          </c:tx>
          <c:spPr>
            <a:solidFill>
              <a:schemeClr val="accent1">
                <a:lumMod val="50000"/>
                <a:lumOff val="50000"/>
              </a:schemeClr>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Sheet1!$C$2:$C$9</c:f>
              <c:numCache>
                <c:formatCode>General</c:formatCode>
                <c:ptCount val="8"/>
                <c:pt idx="0">
                  <c:v>0</c:v>
                </c:pt>
                <c:pt idx="1">
                  <c:v>1</c:v>
                </c:pt>
                <c:pt idx="2">
                  <c:v>1</c:v>
                </c:pt>
                <c:pt idx="3">
                  <c:v>1.5</c:v>
                </c:pt>
                <c:pt idx="4">
                  <c:v>2</c:v>
                </c:pt>
                <c:pt idx="5">
                  <c:v>3</c:v>
                </c:pt>
                <c:pt idx="6">
                  <c:v>4</c:v>
                </c:pt>
                <c:pt idx="7">
                  <c:v>5</c:v>
                </c:pt>
              </c:numCache>
            </c:numRef>
          </c:val>
          <c:extLst>
            <c:ext xmlns:c16="http://schemas.microsoft.com/office/drawing/2014/chart" uri="{C3380CC4-5D6E-409C-BE32-E72D297353CC}">
              <c16:uniqueId val="{00000001-502A-45B5-BC6B-08220AD6F4FE}"/>
            </c:ext>
          </c:extLst>
        </c:ser>
        <c:ser>
          <c:idx val="2"/>
          <c:order val="2"/>
          <c:tx>
            <c:strRef>
              <c:f>Sheet1!$D$1</c:f>
              <c:strCache>
                <c:ptCount val="1"/>
                <c:pt idx="0">
                  <c:v>Social 
Networks</c:v>
                </c:pt>
              </c:strCache>
            </c:strRef>
          </c:tx>
          <c:spPr>
            <a:solidFill>
              <a:srgbClr val="FFFF0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Sheet1!$D$2:$D$9</c:f>
              <c:numCache>
                <c:formatCode>General</c:formatCode>
                <c:ptCount val="8"/>
                <c:pt idx="0">
                  <c:v>0</c:v>
                </c:pt>
                <c:pt idx="1">
                  <c:v>0</c:v>
                </c:pt>
                <c:pt idx="2">
                  <c:v>0</c:v>
                </c:pt>
                <c:pt idx="3">
                  <c:v>0</c:v>
                </c:pt>
                <c:pt idx="4">
                  <c:v>1</c:v>
                </c:pt>
                <c:pt idx="5">
                  <c:v>2</c:v>
                </c:pt>
                <c:pt idx="6">
                  <c:v>3.5</c:v>
                </c:pt>
                <c:pt idx="7">
                  <c:v>6</c:v>
                </c:pt>
              </c:numCache>
            </c:numRef>
          </c:val>
          <c:extLst>
            <c:ext xmlns:c16="http://schemas.microsoft.com/office/drawing/2014/chart" uri="{C3380CC4-5D6E-409C-BE32-E72D297353CC}">
              <c16:uniqueId val="{00000002-502A-45B5-BC6B-08220AD6F4FE}"/>
            </c:ext>
          </c:extLst>
        </c:ser>
        <c:ser>
          <c:idx val="3"/>
          <c:order val="3"/>
          <c:tx>
            <c:strRef>
              <c:f>Sheet1!$E$1</c:f>
              <c:strCache>
                <c:ptCount val="1"/>
                <c:pt idx="0">
                  <c:v>Mobile</c:v>
                </c:pt>
              </c:strCache>
            </c:strRef>
          </c:tx>
          <c:spPr>
            <a:solidFill>
              <a:srgbClr val="A3A3A3"/>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Sheet1!$E$2:$E$9</c:f>
              <c:numCache>
                <c:formatCode>General</c:formatCode>
                <c:ptCount val="8"/>
                <c:pt idx="0">
                  <c:v>0</c:v>
                </c:pt>
                <c:pt idx="1">
                  <c:v>0</c:v>
                </c:pt>
                <c:pt idx="2">
                  <c:v>0</c:v>
                </c:pt>
                <c:pt idx="3">
                  <c:v>0</c:v>
                </c:pt>
                <c:pt idx="4">
                  <c:v>0</c:v>
                </c:pt>
                <c:pt idx="5">
                  <c:v>1.5</c:v>
                </c:pt>
                <c:pt idx="6">
                  <c:v>3</c:v>
                </c:pt>
                <c:pt idx="7">
                  <c:v>6</c:v>
                </c:pt>
              </c:numCache>
            </c:numRef>
          </c:val>
          <c:extLst>
            <c:ext xmlns:c16="http://schemas.microsoft.com/office/drawing/2014/chart" uri="{C3380CC4-5D6E-409C-BE32-E72D297353CC}">
              <c16:uniqueId val="{00000003-502A-45B5-BC6B-08220AD6F4FE}"/>
            </c:ext>
          </c:extLst>
        </c:ser>
        <c:ser>
          <c:idx val="4"/>
          <c:order val="4"/>
          <c:tx>
            <c:strRef>
              <c:f>Sheet1!$F$1</c:f>
              <c:strCache>
                <c:ptCount val="1"/>
                <c:pt idx="0">
                  <c:v>Sensor /
IoT
</c:v>
                </c:pt>
              </c:strCache>
            </c:strRef>
          </c:tx>
          <c:spPr>
            <a:solidFill>
              <a:srgbClr val="00B0F0"/>
            </a:solidFill>
            <a:ln>
              <a:noFill/>
            </a:ln>
            <a:effectLst/>
          </c:spPr>
          <c:invertIfNegative val="0"/>
          <c:cat>
            <c:numRef>
              <c:f>Sheet1!$A$2:$A$9</c:f>
              <c:numCache>
                <c:formatCode>General</c:formatCode>
                <c:ptCount val="8"/>
                <c:pt idx="0">
                  <c:v>1980</c:v>
                </c:pt>
                <c:pt idx="1">
                  <c:v>1990</c:v>
                </c:pt>
                <c:pt idx="2">
                  <c:v>1995</c:v>
                </c:pt>
                <c:pt idx="3">
                  <c:v>2000</c:v>
                </c:pt>
                <c:pt idx="4">
                  <c:v>2005</c:v>
                </c:pt>
                <c:pt idx="5">
                  <c:v>2010</c:v>
                </c:pt>
                <c:pt idx="6">
                  <c:v>2015</c:v>
                </c:pt>
                <c:pt idx="7">
                  <c:v>2020</c:v>
                </c:pt>
              </c:numCache>
            </c:numRef>
          </c:cat>
          <c:val>
            <c:numRef>
              <c:f>Sheet1!$F$2:$F$9</c:f>
              <c:numCache>
                <c:formatCode>General</c:formatCode>
                <c:ptCount val="8"/>
                <c:pt idx="0">
                  <c:v>0</c:v>
                </c:pt>
                <c:pt idx="1">
                  <c:v>0</c:v>
                </c:pt>
                <c:pt idx="2">
                  <c:v>0</c:v>
                </c:pt>
                <c:pt idx="3">
                  <c:v>0</c:v>
                </c:pt>
                <c:pt idx="4">
                  <c:v>0</c:v>
                </c:pt>
                <c:pt idx="5">
                  <c:v>0</c:v>
                </c:pt>
                <c:pt idx="6">
                  <c:v>3</c:v>
                </c:pt>
                <c:pt idx="7">
                  <c:v>7</c:v>
                </c:pt>
              </c:numCache>
            </c:numRef>
          </c:val>
          <c:extLst>
            <c:ext xmlns:c16="http://schemas.microsoft.com/office/drawing/2014/chart" uri="{C3380CC4-5D6E-409C-BE32-E72D297353CC}">
              <c16:uniqueId val="{00000004-502A-45B5-BC6B-08220AD6F4FE}"/>
            </c:ext>
          </c:extLst>
        </c:ser>
        <c:dLbls>
          <c:showLegendKey val="0"/>
          <c:showVal val="0"/>
          <c:showCatName val="0"/>
          <c:showSerName val="0"/>
          <c:showPercent val="0"/>
          <c:showBubbleSize val="0"/>
        </c:dLbls>
        <c:gapWidth val="150"/>
        <c:overlap val="100"/>
        <c:axId val="-2029107872"/>
        <c:axId val="-2048599648"/>
      </c:barChart>
      <c:catAx>
        <c:axId val="-2029107872"/>
        <c:scaling>
          <c:orientation val="minMax"/>
        </c:scaling>
        <c:delete val="1"/>
        <c:axPos val="b"/>
        <c:numFmt formatCode="General" sourceLinked="1"/>
        <c:majorTickMark val="none"/>
        <c:minorTickMark val="none"/>
        <c:tickLblPos val="nextTo"/>
        <c:crossAx val="-2048599648"/>
        <c:crosses val="autoZero"/>
        <c:auto val="1"/>
        <c:lblAlgn val="ctr"/>
        <c:lblOffset val="100"/>
        <c:noMultiLvlLbl val="0"/>
      </c:catAx>
      <c:valAx>
        <c:axId val="-204859964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029107872"/>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65000"/>
              <a:lumOff val="35000"/>
            </a:schemeClr>
          </a:solidFill>
          <a:latin typeface="Sherman Sans Book"/>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 id="17">
  <a:schemeClr val="accent4"/>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svg"/><Relationship Id="rId1" Type="http://schemas.openxmlformats.org/officeDocument/2006/relationships/image" Target="../media/image170.png"/><Relationship Id="rId4" Type="http://schemas.openxmlformats.org/officeDocument/2006/relationships/image" Target="../media/image173.svg"/></Relationships>
</file>

<file path=ppt/diagrams/_rels/data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ata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ata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ata8.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image" Target="../media/image83.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microsoft.com/office/2007/relationships/hdphoto" Target="../media/hdphoto3.wdp"/><Relationship Id="rId9" Type="http://schemas.openxmlformats.org/officeDocument/2006/relationships/image" Target="../media/image157.png"/><Relationship Id="rId14" Type="http://schemas.openxmlformats.org/officeDocument/2006/relationships/image" Target="../media/image162.svg"/></Relationships>
</file>

<file path=ppt/diagrams/_rels/data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svg"/><Relationship Id="rId1" Type="http://schemas.openxmlformats.org/officeDocument/2006/relationships/image" Target="../media/image170.png"/><Relationship Id="rId4" Type="http://schemas.openxmlformats.org/officeDocument/2006/relationships/image" Target="../media/image173.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svg"/><Relationship Id="rId1" Type="http://schemas.openxmlformats.org/officeDocument/2006/relationships/image" Target="../media/image34.png"/><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svg"/><Relationship Id="rId1" Type="http://schemas.openxmlformats.org/officeDocument/2006/relationships/image" Target="../media/image122.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125.svg"/></Relationships>
</file>

<file path=ppt/diagrams/_rels/drawing8.xml.rels><?xml version="1.0" encoding="UTF-8" standalone="yes"?>
<Relationships xmlns="http://schemas.openxmlformats.org/package/2006/relationships"><Relationship Id="rId8" Type="http://schemas.openxmlformats.org/officeDocument/2006/relationships/image" Target="../media/image156.svg"/><Relationship Id="rId13" Type="http://schemas.openxmlformats.org/officeDocument/2006/relationships/image" Target="../media/image161.png"/><Relationship Id="rId3" Type="http://schemas.openxmlformats.org/officeDocument/2006/relationships/image" Target="../media/image83.png"/><Relationship Id="rId7" Type="http://schemas.openxmlformats.org/officeDocument/2006/relationships/image" Target="../media/image155.png"/><Relationship Id="rId12" Type="http://schemas.openxmlformats.org/officeDocument/2006/relationships/image" Target="../media/image160.svg"/><Relationship Id="rId2" Type="http://schemas.openxmlformats.org/officeDocument/2006/relationships/image" Target="../media/image152.svg"/><Relationship Id="rId1" Type="http://schemas.openxmlformats.org/officeDocument/2006/relationships/image" Target="../media/image151.png"/><Relationship Id="rId6" Type="http://schemas.openxmlformats.org/officeDocument/2006/relationships/image" Target="../media/image154.sv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svg"/><Relationship Id="rId4" Type="http://schemas.microsoft.com/office/2007/relationships/hdphoto" Target="../media/hdphoto3.wdp"/><Relationship Id="rId9" Type="http://schemas.openxmlformats.org/officeDocument/2006/relationships/image" Target="../media/image157.png"/><Relationship Id="rId14" Type="http://schemas.openxmlformats.org/officeDocument/2006/relationships/image" Target="../media/image162.svg"/></Relationships>
</file>

<file path=ppt/diagrams/_rels/drawing9.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svg"/><Relationship Id="rId1" Type="http://schemas.openxmlformats.org/officeDocument/2006/relationships/image" Target="../media/image164.png"/><Relationship Id="rId6" Type="http://schemas.openxmlformats.org/officeDocument/2006/relationships/image" Target="../media/image169.svg"/><Relationship Id="rId5" Type="http://schemas.openxmlformats.org/officeDocument/2006/relationships/image" Target="../media/image168.png"/><Relationship Id="rId4" Type="http://schemas.openxmlformats.org/officeDocument/2006/relationships/image" Target="../media/image167.svg"/></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DB7052-C7D9-4670-BFFA-5E4C35839A7A}" type="doc">
      <dgm:prSet loTypeId="urn:microsoft.com/office/officeart/2005/8/layout/bProcess2" loCatId="process" qsTypeId="urn:microsoft.com/office/officeart/2005/8/quickstyle/simple4" qsCatId="simple" csTypeId="urn:microsoft.com/office/officeart/2005/8/colors/accent2_1" csCatId="accent2" phldr="1"/>
      <dgm:spPr/>
      <dgm:t>
        <a:bodyPr/>
        <a:lstStyle/>
        <a:p>
          <a:endParaRPr lang="en-US"/>
        </a:p>
      </dgm:t>
    </dgm:pt>
    <dgm:pt modelId="{17A65F03-9B98-4CDE-9888-259222D6E747}">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The more data, the greater the chance for value within</a:t>
          </a:r>
        </a:p>
      </dgm:t>
    </dgm:pt>
    <dgm:pt modelId="{2BA30611-D368-4C8A-B66A-3343D9F713B0}" type="parTrans" cxnId="{48B980B4-BAEA-465C-8217-830ED691541F}">
      <dgm:prSet/>
      <dgm:spPr/>
      <dgm:t>
        <a:bodyPr/>
        <a:lstStyle/>
        <a:p>
          <a:endParaRPr lang="en-US"/>
        </a:p>
      </dgm:t>
    </dgm:pt>
    <dgm:pt modelId="{54A486F2-4457-4AAA-BE94-B2551157E089}" type="sibTrans" cxnId="{48B980B4-BAEA-465C-8217-830ED691541F}">
      <dgm:prSet/>
      <dgm:spPr>
        <a:solidFill>
          <a:schemeClr val="accent1"/>
        </a:solidFill>
        <a:effectLst/>
      </dgm:spPr>
      <dgm:t>
        <a:bodyPr/>
        <a:lstStyle/>
        <a:p>
          <a:endParaRPr lang="en-US"/>
        </a:p>
      </dgm:t>
    </dgm:pt>
    <dgm:pt modelId="{8DDE10BC-3537-45BE-AE99-8AB4E2DF0D24}">
      <dgm:prSet/>
      <dgm:spPr>
        <a:solidFill>
          <a:srgbClr val="BFBFBF"/>
        </a:solidFill>
        <a:effectLst/>
      </dgm:spPr>
      <dgm:t>
        <a:bodyPr/>
        <a:lstStyle/>
        <a:p>
          <a:r>
            <a:rPr lang="en-US" dirty="0">
              <a:solidFill>
                <a:schemeClr val="tx1">
                  <a:lumMod val="65000"/>
                  <a:lumOff val="35000"/>
                </a:schemeClr>
              </a:solidFill>
              <a:latin typeface="Sherman Sans Book" pitchFamily="50" charset="0"/>
              <a:ea typeface="Sherman Sans Book" pitchFamily="50" charset="0"/>
            </a:rPr>
            <a:t>But the more data the more effort is required to extract that value!</a:t>
          </a:r>
        </a:p>
      </dgm:t>
    </dgm:pt>
    <dgm:pt modelId="{352AF6B5-80E9-4156-AE51-0C67D791E781}" type="parTrans" cxnId="{2AE28AFB-050B-4903-A9B9-B7D17F450158}">
      <dgm:prSet/>
      <dgm:spPr/>
      <dgm:t>
        <a:bodyPr/>
        <a:lstStyle/>
        <a:p>
          <a:endParaRPr lang="en-US"/>
        </a:p>
      </dgm:t>
    </dgm:pt>
    <dgm:pt modelId="{5F0CACDF-2A63-4474-AEC9-3EA546FFC5C6}" type="sibTrans" cxnId="{2AE28AFB-050B-4903-A9B9-B7D17F450158}">
      <dgm:prSet/>
      <dgm:spPr/>
      <dgm:t>
        <a:bodyPr/>
        <a:lstStyle/>
        <a:p>
          <a:endParaRPr lang="en-US"/>
        </a:p>
      </dgm:t>
    </dgm:pt>
    <dgm:pt modelId="{2C99BEE6-5862-4105-9482-CB64167ABD2E}" type="pres">
      <dgm:prSet presAssocID="{CFDB7052-C7D9-4670-BFFA-5E4C35839A7A}" presName="diagram" presStyleCnt="0">
        <dgm:presLayoutVars>
          <dgm:dir/>
          <dgm:resizeHandles/>
        </dgm:presLayoutVars>
      </dgm:prSet>
      <dgm:spPr/>
    </dgm:pt>
    <dgm:pt modelId="{1E38D4A3-B437-44AE-83A6-A07F377AFF83}" type="pres">
      <dgm:prSet presAssocID="{17A65F03-9B98-4CDE-9888-259222D6E747}" presName="firstNode" presStyleLbl="node1" presStyleIdx="0" presStyleCnt="2">
        <dgm:presLayoutVars>
          <dgm:bulletEnabled val="1"/>
        </dgm:presLayoutVars>
      </dgm:prSet>
      <dgm:spPr/>
    </dgm:pt>
    <dgm:pt modelId="{B7471B30-B5F0-414F-8222-1DC88CD56E9E}" type="pres">
      <dgm:prSet presAssocID="{54A486F2-4457-4AAA-BE94-B2551157E089}" presName="sibTrans" presStyleLbl="sibTrans2D1" presStyleIdx="0" presStyleCnt="1"/>
      <dgm:spPr/>
    </dgm:pt>
    <dgm:pt modelId="{2103E892-C148-4B94-BB8D-55FDFEAA7A9F}" type="pres">
      <dgm:prSet presAssocID="{8DDE10BC-3537-45BE-AE99-8AB4E2DF0D24}" presName="lastNode" presStyleLbl="node1" presStyleIdx="1" presStyleCnt="2">
        <dgm:presLayoutVars>
          <dgm:bulletEnabled val="1"/>
        </dgm:presLayoutVars>
      </dgm:prSet>
      <dgm:spPr/>
    </dgm:pt>
  </dgm:ptLst>
  <dgm:cxnLst>
    <dgm:cxn modelId="{48B980B4-BAEA-465C-8217-830ED691541F}" srcId="{CFDB7052-C7D9-4670-BFFA-5E4C35839A7A}" destId="{17A65F03-9B98-4CDE-9888-259222D6E747}" srcOrd="0" destOrd="0" parTransId="{2BA30611-D368-4C8A-B66A-3343D9F713B0}" sibTransId="{54A486F2-4457-4AAA-BE94-B2551157E089}"/>
    <dgm:cxn modelId="{50EB9CC2-9735-45E1-8282-4F4D0BBAF84D}" type="presOf" srcId="{8DDE10BC-3537-45BE-AE99-8AB4E2DF0D24}" destId="{2103E892-C148-4B94-BB8D-55FDFEAA7A9F}" srcOrd="0" destOrd="0" presId="urn:microsoft.com/office/officeart/2005/8/layout/bProcess2"/>
    <dgm:cxn modelId="{91A439C4-1619-4229-8814-8A7FC282F4A9}" type="presOf" srcId="{54A486F2-4457-4AAA-BE94-B2551157E089}" destId="{B7471B30-B5F0-414F-8222-1DC88CD56E9E}" srcOrd="0" destOrd="0" presId="urn:microsoft.com/office/officeart/2005/8/layout/bProcess2"/>
    <dgm:cxn modelId="{9A67CED6-C0D0-4017-A299-FF4EFFA3E2CB}" type="presOf" srcId="{17A65F03-9B98-4CDE-9888-259222D6E747}" destId="{1E38D4A3-B437-44AE-83A6-A07F377AFF83}" srcOrd="0" destOrd="0" presId="urn:microsoft.com/office/officeart/2005/8/layout/bProcess2"/>
    <dgm:cxn modelId="{93B92CE5-3063-4A8B-A3CF-368A19B7F7E8}" type="presOf" srcId="{CFDB7052-C7D9-4670-BFFA-5E4C35839A7A}" destId="{2C99BEE6-5862-4105-9482-CB64167ABD2E}" srcOrd="0" destOrd="0" presId="urn:microsoft.com/office/officeart/2005/8/layout/bProcess2"/>
    <dgm:cxn modelId="{2AE28AFB-050B-4903-A9B9-B7D17F450158}" srcId="{CFDB7052-C7D9-4670-BFFA-5E4C35839A7A}" destId="{8DDE10BC-3537-45BE-AE99-8AB4E2DF0D24}" srcOrd="1" destOrd="0" parTransId="{352AF6B5-80E9-4156-AE51-0C67D791E781}" sibTransId="{5F0CACDF-2A63-4474-AEC9-3EA546FFC5C6}"/>
    <dgm:cxn modelId="{5C0BDCF3-DCEB-416D-B9DC-866B4D029620}" type="presParOf" srcId="{2C99BEE6-5862-4105-9482-CB64167ABD2E}" destId="{1E38D4A3-B437-44AE-83A6-A07F377AFF83}" srcOrd="0" destOrd="0" presId="urn:microsoft.com/office/officeart/2005/8/layout/bProcess2"/>
    <dgm:cxn modelId="{DFB98BF9-F837-4C2F-A508-00F744E351D7}" type="presParOf" srcId="{2C99BEE6-5862-4105-9482-CB64167ABD2E}" destId="{B7471B30-B5F0-414F-8222-1DC88CD56E9E}" srcOrd="1" destOrd="0" presId="urn:microsoft.com/office/officeart/2005/8/layout/bProcess2"/>
    <dgm:cxn modelId="{A5B5EFA9-F5E8-4492-B5CC-DFCFC3A1A9F8}" type="presParOf" srcId="{2C99BEE6-5862-4105-9482-CB64167ABD2E}" destId="{2103E892-C148-4B94-BB8D-55FDFEAA7A9F}" srcOrd="2" destOrd="0" presId="urn:microsoft.com/office/officeart/2005/8/layout/b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accent0_3" csCatId="mainScheme" phldr="1"/>
      <dgm:spPr/>
      <dgm:t>
        <a:bodyPr/>
        <a:lstStyle/>
        <a:p>
          <a:endParaRPr lang="en-US"/>
        </a:p>
      </dgm:t>
    </dgm:pt>
    <dgm:pt modelId="{02BD7F15-5663-484B-8DC5-E7D26FD6EA69}">
      <dgm:prSet phldrT="[Text]"/>
      <dgm:spPr/>
      <dgm:t>
        <a:bodyPr/>
        <a:lstStyle/>
        <a:p>
          <a:r>
            <a:rPr lang="en-US" dirty="0"/>
            <a:t> </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dgm:t>
        <a:bodyPr/>
        <a:lstStyle/>
        <a:p>
          <a:endParaRPr lang="en-US" dirty="0"/>
        </a:p>
      </dgm:t>
    </dgm:pt>
    <dgm:pt modelId="{36AE21E4-8E6C-42AF-8859-57B3AF78EEFF}">
      <dgm:prSet phldrT="[Text]"/>
      <dgm:spPr/>
      <dgm:t>
        <a:bodyPr/>
        <a:lstStyle/>
        <a:p>
          <a:r>
            <a:rPr lang="en-US" dirty="0"/>
            <a:t> </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dgm:t>
        <a:bodyPr/>
        <a:lstStyle/>
        <a:p>
          <a:endParaRPr lang="en-US" dirty="0"/>
        </a:p>
      </dgm:t>
    </dgm:pt>
    <dgm:pt modelId="{534D6826-E161-4761-8D03-A171A9964706}">
      <dgm:prSet phldrT="[Text]"/>
      <dgm:spPr/>
      <dgm:t>
        <a:bodyPr/>
        <a:lstStyle/>
        <a:p>
          <a:r>
            <a:rPr lang="en-US" dirty="0"/>
            <a:t> </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dgm:t>
        <a:bodyPr/>
        <a:lstStyle/>
        <a:p>
          <a:endParaRPr lang="en-US" dirty="0"/>
        </a:p>
      </dgm:t>
    </dgm:pt>
    <dgm:pt modelId="{B721BCCF-37E4-4D9F-9872-C614D3507590}">
      <dgm:prSet phldrT="[Text]"/>
      <dgm:spPr/>
      <dgm:t>
        <a:bodyPr/>
        <a:lstStyle/>
        <a:p>
          <a:r>
            <a:rPr lang="en-US" dirty="0"/>
            <a:t> </a:t>
          </a:r>
        </a:p>
      </dgm:t>
    </dgm:pt>
    <dgm:pt modelId="{F1B6B036-7963-4438-B8B3-33DDA573DF96}" type="parTrans" cxnId="{4BB40848-B6BA-499D-B467-9577DEE05426}">
      <dgm:prSet/>
      <dgm:spPr/>
      <dgm:t>
        <a:bodyPr/>
        <a:lstStyle/>
        <a:p>
          <a:endParaRPr lang="en-US"/>
        </a:p>
      </dgm:t>
    </dgm:pt>
    <dgm:pt modelId="{81BCB29B-554B-4809-A790-70678CE6254F}" type="sibTrans" cxnId="{4BB40848-B6BA-499D-B467-9577DEE05426}">
      <dgm:prSet/>
      <dgm:spPr/>
      <dgm:t>
        <a:bodyPr/>
        <a:lstStyle/>
        <a:p>
          <a:endParaRPr lang="en-US" dirty="0"/>
        </a:p>
      </dgm:t>
    </dgm:pt>
    <dgm:pt modelId="{92779B3A-C822-40F8-A9EE-1D5419FE176A}">
      <dgm:prSet phldrT="[Text]"/>
      <dgm:spPr/>
      <dgm:t>
        <a:bodyPr/>
        <a:lstStyle/>
        <a:p>
          <a:r>
            <a:rPr lang="en-US" dirty="0"/>
            <a:t> </a:t>
          </a:r>
        </a:p>
      </dgm:t>
    </dgm:pt>
    <dgm:pt modelId="{00922FA6-AB3F-4430-B04B-985EABB2F48D}" type="parTrans" cxnId="{ED732D0C-A663-419E-92FA-E4D25B42F7A4}">
      <dgm:prSet/>
      <dgm:spPr/>
      <dgm:t>
        <a:bodyPr/>
        <a:lstStyle/>
        <a:p>
          <a:endParaRPr lang="en-US"/>
        </a:p>
      </dgm:t>
    </dgm:pt>
    <dgm:pt modelId="{647851BD-A8D7-4ABA-A5E4-577336B2B982}" type="sibTrans" cxnId="{ED732D0C-A663-419E-92FA-E4D25B42F7A4}">
      <dgm:prSet/>
      <dgm:spPr/>
      <dgm:t>
        <a:bodyPr/>
        <a:lstStyle/>
        <a:p>
          <a:endParaRPr lang="en-US" dirty="0"/>
        </a:p>
      </dgm:t>
    </dgm:pt>
    <dgm:pt modelId="{19938A19-4ACA-481C-970F-3CA05B67C4A1}">
      <dgm:prSet phldrT="[Text]"/>
      <dgm:spPr/>
      <dgm:t>
        <a:bodyPr/>
        <a:lstStyle/>
        <a:p>
          <a:r>
            <a:rPr lang="en-US" dirty="0"/>
            <a:t> </a:t>
          </a:r>
        </a:p>
      </dgm:t>
    </dgm:pt>
    <dgm:pt modelId="{25B5196A-D405-42C5-8B2B-F1492ED161E9}" type="parTrans" cxnId="{ACA8FE87-F95E-4720-BE7E-796F09749A13}">
      <dgm:prSet/>
      <dgm:spPr/>
      <dgm:t>
        <a:bodyPr/>
        <a:lstStyle/>
        <a:p>
          <a:endParaRPr lang="en-US"/>
        </a:p>
      </dgm:t>
    </dgm:pt>
    <dgm:pt modelId="{84E3A9FF-ED59-4030-917B-137A1B013E9A}" type="sibTrans" cxnId="{ACA8FE87-F95E-4720-BE7E-796F09749A13}">
      <dgm:prSet/>
      <dgm:spPr/>
      <dgm:t>
        <a:bodyPr/>
        <a:lstStyle/>
        <a:p>
          <a:endParaRPr lang="en-US" dirty="0"/>
        </a:p>
      </dgm:t>
    </dgm:pt>
    <dgm:pt modelId="{E3C74A04-9ACC-428D-BEA6-219FDE38AF68}">
      <dgm:prSet phldrT="[Text]"/>
      <dgm:spPr/>
      <dgm:t>
        <a:bodyPr/>
        <a:lstStyle/>
        <a:p>
          <a:endParaRPr lang="en-US" dirty="0"/>
        </a:p>
      </dgm:t>
    </dgm:pt>
    <dgm:pt modelId="{DA54B517-1449-4E60-A91B-384022ABF414}" type="parTrans" cxnId="{551D01F1-30D9-4FB3-8BB8-95B7AF72791C}">
      <dgm:prSet/>
      <dgm:spPr/>
      <dgm:t>
        <a:bodyPr/>
        <a:lstStyle/>
        <a:p>
          <a:endParaRPr lang="en-US"/>
        </a:p>
      </dgm:t>
    </dgm:pt>
    <dgm:pt modelId="{9CFBB13C-D727-4B18-9C18-F51E87242B46}" type="sibTrans" cxnId="{551D01F1-30D9-4FB3-8BB8-95B7AF72791C}">
      <dgm:prSet/>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7">
        <dgm:presLayoutVars>
          <dgm:bulletEnabled val="1"/>
        </dgm:presLayoutVars>
      </dgm:prSet>
      <dgm:spPr/>
    </dgm:pt>
    <dgm:pt modelId="{BD062B3C-B1B2-4351-B000-516157AD591D}" type="pres">
      <dgm:prSet presAssocID="{A2329359-2112-4837-A593-AEB3C933B343}" presName="sibTrans" presStyleLbl="sibTrans2D1" presStyleIdx="0" presStyleCnt="7"/>
      <dgm:spPr/>
    </dgm:pt>
    <dgm:pt modelId="{A6732B40-AE7E-4336-8EC4-57B11D91423D}" type="pres">
      <dgm:prSet presAssocID="{A2329359-2112-4837-A593-AEB3C933B343}" presName="connectorText" presStyleLbl="sibTrans2D1" presStyleIdx="0" presStyleCnt="7"/>
      <dgm:spPr/>
    </dgm:pt>
    <dgm:pt modelId="{230D7C2C-677E-4CEC-942F-D1EA65E32223}" type="pres">
      <dgm:prSet presAssocID="{36AE21E4-8E6C-42AF-8859-57B3AF78EEFF}" presName="node" presStyleLbl="node1" presStyleIdx="1" presStyleCnt="7">
        <dgm:presLayoutVars>
          <dgm:bulletEnabled val="1"/>
        </dgm:presLayoutVars>
      </dgm:prSet>
      <dgm:spPr/>
    </dgm:pt>
    <dgm:pt modelId="{529EEA7D-B6FB-476C-ADD5-FCC64AB8827B}" type="pres">
      <dgm:prSet presAssocID="{E4DFAFD3-AE9F-4973-8156-5F43AFB3361A}" presName="sibTrans" presStyleLbl="sibTrans2D1" presStyleIdx="1" presStyleCnt="7"/>
      <dgm:spPr/>
    </dgm:pt>
    <dgm:pt modelId="{D0E6F31F-1EFE-4D85-94AB-A12ED67321A3}" type="pres">
      <dgm:prSet presAssocID="{E4DFAFD3-AE9F-4973-8156-5F43AFB3361A}" presName="connectorText" presStyleLbl="sibTrans2D1" presStyleIdx="1" presStyleCnt="7"/>
      <dgm:spPr/>
    </dgm:pt>
    <dgm:pt modelId="{078090DB-6379-4F16-AA57-C98D3A82D274}" type="pres">
      <dgm:prSet presAssocID="{534D6826-E161-4761-8D03-A171A9964706}" presName="node" presStyleLbl="node1" presStyleIdx="2" presStyleCnt="7">
        <dgm:presLayoutVars>
          <dgm:bulletEnabled val="1"/>
        </dgm:presLayoutVars>
      </dgm:prSet>
      <dgm:spPr/>
    </dgm:pt>
    <dgm:pt modelId="{4BA5DCDD-6599-4CE7-A821-51719D753EB4}" type="pres">
      <dgm:prSet presAssocID="{8E3FE848-0430-42AF-BE56-77B33F7C51B3}" presName="sibTrans" presStyleLbl="sibTrans2D1" presStyleIdx="2" presStyleCnt="7"/>
      <dgm:spPr/>
    </dgm:pt>
    <dgm:pt modelId="{A7B38DB2-6D35-40DA-BF65-95B637BF90FF}" type="pres">
      <dgm:prSet presAssocID="{8E3FE848-0430-42AF-BE56-77B33F7C51B3}" presName="connectorText" presStyleLbl="sibTrans2D1" presStyleIdx="2" presStyleCnt="7"/>
      <dgm:spPr/>
    </dgm:pt>
    <dgm:pt modelId="{99F8BC43-CC03-4723-A80A-61AB458BB927}" type="pres">
      <dgm:prSet presAssocID="{B721BCCF-37E4-4D9F-9872-C614D3507590}" presName="node" presStyleLbl="node1" presStyleIdx="3" presStyleCnt="7">
        <dgm:presLayoutVars>
          <dgm:bulletEnabled val="1"/>
        </dgm:presLayoutVars>
      </dgm:prSet>
      <dgm:spPr/>
    </dgm:pt>
    <dgm:pt modelId="{E1266CA5-F491-4F93-8131-A23CE8469826}" type="pres">
      <dgm:prSet presAssocID="{81BCB29B-554B-4809-A790-70678CE6254F}" presName="sibTrans" presStyleLbl="sibTrans2D1" presStyleIdx="3" presStyleCnt="7"/>
      <dgm:spPr/>
    </dgm:pt>
    <dgm:pt modelId="{C049BACB-07BF-424C-9A46-57DECBE749EC}" type="pres">
      <dgm:prSet presAssocID="{81BCB29B-554B-4809-A790-70678CE6254F}" presName="connectorText" presStyleLbl="sibTrans2D1" presStyleIdx="3" presStyleCnt="7"/>
      <dgm:spPr/>
    </dgm:pt>
    <dgm:pt modelId="{2FCB0AC2-77CD-4DF2-A56E-3AAEA7D0C727}" type="pres">
      <dgm:prSet presAssocID="{92779B3A-C822-40F8-A9EE-1D5419FE176A}" presName="node" presStyleLbl="node1" presStyleIdx="4" presStyleCnt="7">
        <dgm:presLayoutVars>
          <dgm:bulletEnabled val="1"/>
        </dgm:presLayoutVars>
      </dgm:prSet>
      <dgm:spPr/>
    </dgm:pt>
    <dgm:pt modelId="{4C67A684-2212-499D-8616-6542A34D7D9B}" type="pres">
      <dgm:prSet presAssocID="{647851BD-A8D7-4ABA-A5E4-577336B2B982}" presName="sibTrans" presStyleLbl="sibTrans2D1" presStyleIdx="4" presStyleCnt="7"/>
      <dgm:spPr/>
    </dgm:pt>
    <dgm:pt modelId="{42046B13-2048-4A49-803B-276EEDE661D8}" type="pres">
      <dgm:prSet presAssocID="{647851BD-A8D7-4ABA-A5E4-577336B2B982}" presName="connectorText" presStyleLbl="sibTrans2D1" presStyleIdx="4" presStyleCnt="7"/>
      <dgm:spPr/>
    </dgm:pt>
    <dgm:pt modelId="{36919856-252F-45CE-B940-2039460FB604}" type="pres">
      <dgm:prSet presAssocID="{19938A19-4ACA-481C-970F-3CA05B67C4A1}" presName="node" presStyleLbl="node1" presStyleIdx="5" presStyleCnt="7">
        <dgm:presLayoutVars>
          <dgm:bulletEnabled val="1"/>
        </dgm:presLayoutVars>
      </dgm:prSet>
      <dgm:spPr/>
    </dgm:pt>
    <dgm:pt modelId="{D7611F9B-067A-436F-8357-3D028EEA1AC7}" type="pres">
      <dgm:prSet presAssocID="{84E3A9FF-ED59-4030-917B-137A1B013E9A}" presName="sibTrans" presStyleLbl="sibTrans2D1" presStyleIdx="5" presStyleCnt="7"/>
      <dgm:spPr/>
    </dgm:pt>
    <dgm:pt modelId="{DADF520C-7DC5-43C7-BAF3-5EDC4A8E580B}" type="pres">
      <dgm:prSet presAssocID="{84E3A9FF-ED59-4030-917B-137A1B013E9A}" presName="connectorText" presStyleLbl="sibTrans2D1" presStyleIdx="5" presStyleCnt="7"/>
      <dgm:spPr/>
    </dgm:pt>
    <dgm:pt modelId="{92AAFDDA-DCA0-4D12-BDCE-3851E326E93A}" type="pres">
      <dgm:prSet presAssocID="{E3C74A04-9ACC-428D-BEA6-219FDE38AF68}" presName="node" presStyleLbl="node1" presStyleIdx="6" presStyleCnt="7">
        <dgm:presLayoutVars>
          <dgm:bulletEnabled val="1"/>
        </dgm:presLayoutVars>
      </dgm:prSet>
      <dgm:spPr/>
    </dgm:pt>
    <dgm:pt modelId="{C7A9B24E-4F4C-45A0-88C0-954F262D38F3}" type="pres">
      <dgm:prSet presAssocID="{9CFBB13C-D727-4B18-9C18-F51E87242B46}" presName="sibTrans" presStyleLbl="sibTrans2D1" presStyleIdx="6" presStyleCnt="7"/>
      <dgm:spPr/>
    </dgm:pt>
    <dgm:pt modelId="{E08FACF3-089A-4DD7-BD09-CF5B7B80B68A}" type="pres">
      <dgm:prSet presAssocID="{9CFBB13C-D727-4B18-9C18-F51E87242B46}" presName="connectorText" presStyleLbl="sibTrans2D1" presStyleIdx="6" presStyleCnt="7"/>
      <dgm:spPr/>
    </dgm:pt>
  </dgm:ptLst>
  <dgm:cxnLst>
    <dgm:cxn modelId="{11F77701-3DCF-48C3-B330-5A0CC02766D3}" type="presOf" srcId="{647851BD-A8D7-4ABA-A5E4-577336B2B982}" destId="{4C67A684-2212-499D-8616-6542A34D7D9B}" srcOrd="0" destOrd="0" presId="urn:microsoft.com/office/officeart/2005/8/layout/cycle2"/>
    <dgm:cxn modelId="{14DEF307-1D48-48C1-9BA7-BD0B223A8B20}" srcId="{30539A26-BABE-4348-99CD-4AE3777FDFC3}" destId="{36AE21E4-8E6C-42AF-8859-57B3AF78EEFF}" srcOrd="1" destOrd="0" parTransId="{3D39798C-DD77-49DB-9AF0-B223993D97C8}" sibTransId="{E4DFAFD3-AE9F-4973-8156-5F43AFB3361A}"/>
    <dgm:cxn modelId="{223EB408-AF8F-45D6-9FB0-E348086F24A9}" type="presOf" srcId="{9CFBB13C-D727-4B18-9C18-F51E87242B46}" destId="{C7A9B24E-4F4C-45A0-88C0-954F262D38F3}" srcOrd="0" destOrd="0" presId="urn:microsoft.com/office/officeart/2005/8/layout/cycle2"/>
    <dgm:cxn modelId="{ED732D0C-A663-419E-92FA-E4D25B42F7A4}" srcId="{30539A26-BABE-4348-99CD-4AE3777FDFC3}" destId="{92779B3A-C822-40F8-A9EE-1D5419FE176A}" srcOrd="4" destOrd="0" parTransId="{00922FA6-AB3F-4430-B04B-985EABB2F48D}" sibTransId="{647851BD-A8D7-4ABA-A5E4-577336B2B982}"/>
    <dgm:cxn modelId="{531BB520-75DE-40D0-AFC9-D3970ECB48C7}" type="presOf" srcId="{19938A19-4ACA-481C-970F-3CA05B67C4A1}" destId="{36919856-252F-45CE-B940-2039460FB604}" srcOrd="0" destOrd="0" presId="urn:microsoft.com/office/officeart/2005/8/layout/cycle2"/>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46881932-1AA2-4162-A0F8-6B9F3DDA73CB}" type="presOf" srcId="{E3C74A04-9ACC-428D-BEA6-219FDE38AF68}" destId="{92AAFDDA-DCA0-4D12-BDCE-3851E326E93A}" srcOrd="0" destOrd="0" presId="urn:microsoft.com/office/officeart/2005/8/layout/cycle2"/>
    <dgm:cxn modelId="{B2C80536-4553-48A4-B8CA-EC64CF6C171B}" type="presOf" srcId="{84E3A9FF-ED59-4030-917B-137A1B013E9A}" destId="{DADF520C-7DC5-43C7-BAF3-5EDC4A8E580B}" srcOrd="1"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4BB40848-B6BA-499D-B467-9577DEE05426}" srcId="{30539A26-BABE-4348-99CD-4AE3777FDFC3}" destId="{B721BCCF-37E4-4D9F-9872-C614D3507590}" srcOrd="3" destOrd="0" parTransId="{F1B6B036-7963-4438-B8B3-33DDA573DF96}" sibTransId="{81BCB29B-554B-4809-A790-70678CE6254F}"/>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D58C674F-2404-4BBA-A4B6-B4AA07B88A67}" type="presOf" srcId="{81BCB29B-554B-4809-A790-70678CE6254F}" destId="{C049BACB-07BF-424C-9A46-57DECBE749EC}" srcOrd="1" destOrd="0" presId="urn:microsoft.com/office/officeart/2005/8/layout/cycle2"/>
    <dgm:cxn modelId="{452BB559-10B0-49B5-9695-79E30B694EB1}" type="presOf" srcId="{84E3A9FF-ED59-4030-917B-137A1B013E9A}" destId="{D7611F9B-067A-436F-8357-3D028EEA1AC7}" srcOrd="0"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ACA8FE87-F95E-4720-BE7E-796F09749A13}" srcId="{30539A26-BABE-4348-99CD-4AE3777FDFC3}" destId="{19938A19-4ACA-481C-970F-3CA05B67C4A1}" srcOrd="5" destOrd="0" parTransId="{25B5196A-D405-42C5-8B2B-F1492ED161E9}" sibTransId="{84E3A9FF-ED59-4030-917B-137A1B013E9A}"/>
    <dgm:cxn modelId="{BE11A794-FAA3-448E-9792-29F5665A69EA}" type="presOf" srcId="{81BCB29B-554B-4809-A790-70678CE6254F}" destId="{E1266CA5-F491-4F93-8131-A23CE8469826}"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A6B726A1-9139-491E-A046-AAACA169064A}" type="presOf" srcId="{92779B3A-C822-40F8-A9EE-1D5419FE176A}" destId="{2FCB0AC2-77CD-4DF2-A56E-3AAEA7D0C727}" srcOrd="0" destOrd="0" presId="urn:microsoft.com/office/officeart/2005/8/layout/cycle2"/>
    <dgm:cxn modelId="{9AAC8EA8-738B-49B1-B86F-E256F41509B1}" type="presOf" srcId="{647851BD-A8D7-4ABA-A5E4-577336B2B982}" destId="{42046B13-2048-4A49-803B-276EEDE661D8}" srcOrd="1" destOrd="0" presId="urn:microsoft.com/office/officeart/2005/8/layout/cycle2"/>
    <dgm:cxn modelId="{8A291EAD-E455-4C0A-AD82-71E598FA497B}" type="presOf" srcId="{9CFBB13C-D727-4B18-9C18-F51E87242B46}" destId="{E08FACF3-089A-4DD7-BD09-CF5B7B80B68A}" srcOrd="1" destOrd="0" presId="urn:microsoft.com/office/officeart/2005/8/layout/cycle2"/>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C67BEDD3-7756-4149-9DF2-CA7B48D91B60}" type="presOf" srcId="{B721BCCF-37E4-4D9F-9872-C614D3507590}" destId="{99F8BC43-CC03-4723-A80A-61AB458BB927}" srcOrd="0"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551D01F1-30D9-4FB3-8BB8-95B7AF72791C}" srcId="{30539A26-BABE-4348-99CD-4AE3777FDFC3}" destId="{E3C74A04-9ACC-428D-BEA6-219FDE38AF68}" srcOrd="6" destOrd="0" parTransId="{DA54B517-1449-4E60-A91B-384022ABF414}" sibTransId="{9CFBB13C-D727-4B18-9C18-F51E87242B46}"/>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 modelId="{A4F6C4F8-C08B-48E8-9037-BCB8B52A8B65}" type="presParOf" srcId="{9CFFE483-1C89-4EE1-8DFB-228EC26C989E}" destId="{99F8BC43-CC03-4723-A80A-61AB458BB927}" srcOrd="6" destOrd="0" presId="urn:microsoft.com/office/officeart/2005/8/layout/cycle2"/>
    <dgm:cxn modelId="{EB85B7D0-FA65-4D44-8BE1-385E4D815085}" type="presParOf" srcId="{9CFFE483-1C89-4EE1-8DFB-228EC26C989E}" destId="{E1266CA5-F491-4F93-8131-A23CE8469826}" srcOrd="7" destOrd="0" presId="urn:microsoft.com/office/officeart/2005/8/layout/cycle2"/>
    <dgm:cxn modelId="{191B2140-4F50-49CD-9A87-E58B271C3DFA}" type="presParOf" srcId="{E1266CA5-F491-4F93-8131-A23CE8469826}" destId="{C049BACB-07BF-424C-9A46-57DECBE749EC}" srcOrd="0" destOrd="0" presId="urn:microsoft.com/office/officeart/2005/8/layout/cycle2"/>
    <dgm:cxn modelId="{C1941955-2203-47C9-8FAF-0BF4914C6ADD}" type="presParOf" srcId="{9CFFE483-1C89-4EE1-8DFB-228EC26C989E}" destId="{2FCB0AC2-77CD-4DF2-A56E-3AAEA7D0C727}" srcOrd="8" destOrd="0" presId="urn:microsoft.com/office/officeart/2005/8/layout/cycle2"/>
    <dgm:cxn modelId="{16CC3AAF-C605-4E9B-A7BC-39466C41578C}" type="presParOf" srcId="{9CFFE483-1C89-4EE1-8DFB-228EC26C989E}" destId="{4C67A684-2212-499D-8616-6542A34D7D9B}" srcOrd="9" destOrd="0" presId="urn:microsoft.com/office/officeart/2005/8/layout/cycle2"/>
    <dgm:cxn modelId="{2961911C-1EEE-4B47-AD9E-FE2A6B908523}" type="presParOf" srcId="{4C67A684-2212-499D-8616-6542A34D7D9B}" destId="{42046B13-2048-4A49-803B-276EEDE661D8}" srcOrd="0" destOrd="0" presId="urn:microsoft.com/office/officeart/2005/8/layout/cycle2"/>
    <dgm:cxn modelId="{DE9B2A77-564D-4E98-88B1-14B9EA85754A}" type="presParOf" srcId="{9CFFE483-1C89-4EE1-8DFB-228EC26C989E}" destId="{36919856-252F-45CE-B940-2039460FB604}" srcOrd="10" destOrd="0" presId="urn:microsoft.com/office/officeart/2005/8/layout/cycle2"/>
    <dgm:cxn modelId="{BBE0A819-D3E4-4859-8AD8-3DC4E37D6A46}" type="presParOf" srcId="{9CFFE483-1C89-4EE1-8DFB-228EC26C989E}" destId="{D7611F9B-067A-436F-8357-3D028EEA1AC7}" srcOrd="11" destOrd="0" presId="urn:microsoft.com/office/officeart/2005/8/layout/cycle2"/>
    <dgm:cxn modelId="{26B0C71C-86A3-4A08-A511-2E15876EF8C1}" type="presParOf" srcId="{D7611F9B-067A-436F-8357-3D028EEA1AC7}" destId="{DADF520C-7DC5-43C7-BAF3-5EDC4A8E580B}" srcOrd="0" destOrd="0" presId="urn:microsoft.com/office/officeart/2005/8/layout/cycle2"/>
    <dgm:cxn modelId="{DBAB4353-13DB-48BB-84E7-A0876F8FCC6B}" type="presParOf" srcId="{9CFFE483-1C89-4EE1-8DFB-228EC26C989E}" destId="{92AAFDDA-DCA0-4D12-BDCE-3851E326E93A}" srcOrd="12" destOrd="0" presId="urn:microsoft.com/office/officeart/2005/8/layout/cycle2"/>
    <dgm:cxn modelId="{2E607870-DC38-4B49-9090-7DF023025B49}" type="presParOf" srcId="{9CFFE483-1C89-4EE1-8DFB-228EC26C989E}" destId="{C7A9B24E-4F4C-45A0-88C0-954F262D38F3}" srcOrd="13" destOrd="0" presId="urn:microsoft.com/office/officeart/2005/8/layout/cycle2"/>
    <dgm:cxn modelId="{D7D6C9DD-85E8-4A9B-B52E-71E21087811E}" type="presParOf" srcId="{C7A9B24E-4F4C-45A0-88C0-954F262D38F3}" destId="{E08FACF3-089A-4DD7-BD09-CF5B7B80B68A}" srcOrd="0" destOrd="0" presId="urn:microsoft.com/office/officeart/2005/8/layout/cycle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22F3C62-B538-4D8F-A1AC-36BB6090B714}" type="doc">
      <dgm:prSet loTypeId="urn:microsoft.com/office/officeart/2018/2/layout/IconLabelList" loCatId="icon" qsTypeId="urn:microsoft.com/office/officeart/2005/8/quickstyle/simple4" qsCatId="simple" csTypeId="urn:microsoft.com/office/officeart/2005/8/colors/colorful1" csCatId="colorful" phldr="1"/>
      <dgm:spPr/>
      <dgm:t>
        <a:bodyPr/>
        <a:lstStyle/>
        <a:p>
          <a:endParaRPr lang="en-US"/>
        </a:p>
      </dgm:t>
    </dgm:pt>
    <dgm:pt modelId="{D6963583-5C56-4A6D-BDF5-D139DBB136C4}">
      <dgm:prSet custT="1"/>
      <dgm:spPr/>
      <dgm:t>
        <a:bodyPr/>
        <a:lstStyle/>
        <a:p>
          <a:pPr>
            <a:lnSpc>
              <a:spcPct val="100000"/>
            </a:lnSpc>
          </a:pPr>
          <a:r>
            <a:rPr lang="en-US" sz="2800" b="1" dirty="0">
              <a:latin typeface="Sherman Sans Book" pitchFamily="50" charset="0"/>
              <a:ea typeface="Sherman Sans Book" pitchFamily="50" charset="0"/>
            </a:rPr>
            <a:t>Partition key</a:t>
          </a:r>
          <a:r>
            <a:rPr lang="en-US" sz="2800" dirty="0"/>
            <a:t>—</a:t>
          </a:r>
          <a:r>
            <a:rPr lang="en-US" sz="2800" dirty="0">
              <a:latin typeface="Sherman Sans Book" pitchFamily="50" charset="0"/>
              <a:ea typeface="Sherman Sans Book" pitchFamily="50" charset="0"/>
            </a:rPr>
            <a:t>distributes data across nodes</a:t>
          </a:r>
        </a:p>
      </dgm:t>
    </dgm:pt>
    <dgm:pt modelId="{5B4EFA85-AF1F-46B2-80B0-A2FC3BAB23A2}" type="parTrans" cxnId="{1157EB88-574C-4D98-9994-ADEDC44D750E}">
      <dgm:prSet/>
      <dgm:spPr/>
      <dgm:t>
        <a:bodyPr/>
        <a:lstStyle/>
        <a:p>
          <a:endParaRPr lang="en-US"/>
        </a:p>
      </dgm:t>
    </dgm:pt>
    <dgm:pt modelId="{4AED1BA8-5EBD-41F9-A1AF-1179747B49A2}" type="sibTrans" cxnId="{1157EB88-574C-4D98-9994-ADEDC44D750E}">
      <dgm:prSet/>
      <dgm:spPr/>
      <dgm:t>
        <a:bodyPr/>
        <a:lstStyle/>
        <a:p>
          <a:endParaRPr lang="en-US"/>
        </a:p>
      </dgm:t>
    </dgm:pt>
    <dgm:pt modelId="{A6036459-A1FB-4B1C-83F3-D63E84C3C0C7}">
      <dgm:prSet custT="1"/>
      <dgm:spPr/>
      <dgm:t>
        <a:bodyPr/>
        <a:lstStyle/>
        <a:p>
          <a:pPr>
            <a:lnSpc>
              <a:spcPct val="100000"/>
            </a:lnSpc>
          </a:pPr>
          <a:r>
            <a:rPr lang="en-US" sz="2800" b="1" dirty="0">
              <a:latin typeface="Sherman Sans Book" pitchFamily="50" charset="0"/>
              <a:ea typeface="Sherman Sans Book" pitchFamily="50" charset="0"/>
            </a:rPr>
            <a:t>Clustering key</a:t>
          </a:r>
          <a:r>
            <a:rPr lang="en-US" sz="2800" dirty="0"/>
            <a:t>—</a:t>
          </a:r>
          <a:r>
            <a:rPr lang="en-US" sz="2800" b="1" dirty="0">
              <a:latin typeface="Sherman Sans Book" pitchFamily="50" charset="0"/>
              <a:ea typeface="Sherman Sans Book" pitchFamily="50" charset="0"/>
            </a:rPr>
            <a:t>sorts</a:t>
          </a:r>
          <a:r>
            <a:rPr lang="en-US" sz="2800" dirty="0">
              <a:latin typeface="Sherman Sans Book" pitchFamily="50" charset="0"/>
              <a:ea typeface="Sherman Sans Book" pitchFamily="50" charset="0"/>
            </a:rPr>
            <a:t> data within a node</a:t>
          </a:r>
        </a:p>
      </dgm:t>
    </dgm:pt>
    <dgm:pt modelId="{D572C5A4-104C-4019-A535-05857B27A473}" type="parTrans" cxnId="{908B15BD-0773-49A8-942E-A1C749F44FC4}">
      <dgm:prSet/>
      <dgm:spPr/>
      <dgm:t>
        <a:bodyPr/>
        <a:lstStyle/>
        <a:p>
          <a:endParaRPr lang="en-US"/>
        </a:p>
      </dgm:t>
    </dgm:pt>
    <dgm:pt modelId="{F56333EF-6236-4146-A981-A7E57D9FA9B5}" type="sibTrans" cxnId="{908B15BD-0773-49A8-942E-A1C749F44FC4}">
      <dgm:prSet/>
      <dgm:spPr/>
      <dgm:t>
        <a:bodyPr/>
        <a:lstStyle/>
        <a:p>
          <a:endParaRPr lang="en-US"/>
        </a:p>
      </dgm:t>
    </dgm:pt>
    <dgm:pt modelId="{A4479743-6BD0-46BF-A066-4D58FEFAAF4C}" type="pres">
      <dgm:prSet presAssocID="{222F3C62-B538-4D8F-A1AC-36BB6090B714}" presName="root" presStyleCnt="0">
        <dgm:presLayoutVars>
          <dgm:dir/>
          <dgm:resizeHandles val="exact"/>
        </dgm:presLayoutVars>
      </dgm:prSet>
      <dgm:spPr/>
    </dgm:pt>
    <dgm:pt modelId="{0EC6A385-0592-4DBB-B0F3-DF9D6AA90DE5}" type="pres">
      <dgm:prSet presAssocID="{D6963583-5C56-4A6D-BDF5-D139DBB136C4}" presName="compNode" presStyleCnt="0"/>
      <dgm:spPr/>
    </dgm:pt>
    <dgm:pt modelId="{2DFCBD62-C7D8-4D65-9B48-C174CB0E95BA}" type="pres">
      <dgm:prSet presAssocID="{D6963583-5C56-4A6D-BDF5-D139DBB136C4}"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FBA0EBC3-8A0C-4CB9-8451-13545BF470E5}" type="pres">
      <dgm:prSet presAssocID="{D6963583-5C56-4A6D-BDF5-D139DBB136C4}" presName="spaceRect" presStyleCnt="0"/>
      <dgm:spPr/>
    </dgm:pt>
    <dgm:pt modelId="{67BD6099-33E8-4DBF-97FC-4B0F4AF9FBDC}" type="pres">
      <dgm:prSet presAssocID="{D6963583-5C56-4A6D-BDF5-D139DBB136C4}" presName="textRect" presStyleLbl="revTx" presStyleIdx="0" presStyleCnt="2">
        <dgm:presLayoutVars>
          <dgm:chMax val="1"/>
          <dgm:chPref val="1"/>
        </dgm:presLayoutVars>
      </dgm:prSet>
      <dgm:spPr/>
    </dgm:pt>
    <dgm:pt modelId="{9D646919-D762-40B4-A78E-FB38D71C7C49}" type="pres">
      <dgm:prSet presAssocID="{4AED1BA8-5EBD-41F9-A1AF-1179747B49A2}" presName="sibTrans" presStyleCnt="0"/>
      <dgm:spPr/>
    </dgm:pt>
    <dgm:pt modelId="{F109E33D-DE82-4833-8508-E4549A42AFA7}" type="pres">
      <dgm:prSet presAssocID="{A6036459-A1FB-4B1C-83F3-D63E84C3C0C7}" presName="compNode" presStyleCnt="0"/>
      <dgm:spPr/>
    </dgm:pt>
    <dgm:pt modelId="{1CD57FB6-1EE1-4ABC-AD2C-63D00C3226A5}" type="pres">
      <dgm:prSet presAssocID="{A6036459-A1FB-4B1C-83F3-D63E84C3C0C7}" presName="iconRect" presStyleLbl="node1" presStyleIdx="1" presStyleCnt="2"/>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18B53777-DDD6-4E9C-98B5-16EB207F057E}" type="pres">
      <dgm:prSet presAssocID="{A6036459-A1FB-4B1C-83F3-D63E84C3C0C7}" presName="spaceRect" presStyleCnt="0"/>
      <dgm:spPr/>
    </dgm:pt>
    <dgm:pt modelId="{69B3A1B8-E3E8-47A7-8F44-3478385AFA13}" type="pres">
      <dgm:prSet presAssocID="{A6036459-A1FB-4B1C-83F3-D63E84C3C0C7}" presName="textRect" presStyleLbl="revTx" presStyleIdx="1" presStyleCnt="2">
        <dgm:presLayoutVars>
          <dgm:chMax val="1"/>
          <dgm:chPref val="1"/>
        </dgm:presLayoutVars>
      </dgm:prSet>
      <dgm:spPr/>
    </dgm:pt>
  </dgm:ptLst>
  <dgm:cxnLst>
    <dgm:cxn modelId="{9005BB4F-5BF5-48D8-9293-554DD75DFDC5}" type="presOf" srcId="{D6963583-5C56-4A6D-BDF5-D139DBB136C4}" destId="{67BD6099-33E8-4DBF-97FC-4B0F4AF9FBDC}" srcOrd="0" destOrd="0" presId="urn:microsoft.com/office/officeart/2018/2/layout/IconLabelList"/>
    <dgm:cxn modelId="{5E688A76-B7F0-43A5-97F6-0C904474C589}" type="presOf" srcId="{222F3C62-B538-4D8F-A1AC-36BB6090B714}" destId="{A4479743-6BD0-46BF-A066-4D58FEFAAF4C}" srcOrd="0" destOrd="0" presId="urn:microsoft.com/office/officeart/2018/2/layout/IconLabelList"/>
    <dgm:cxn modelId="{1157EB88-574C-4D98-9994-ADEDC44D750E}" srcId="{222F3C62-B538-4D8F-A1AC-36BB6090B714}" destId="{D6963583-5C56-4A6D-BDF5-D139DBB136C4}" srcOrd="0" destOrd="0" parTransId="{5B4EFA85-AF1F-46B2-80B0-A2FC3BAB23A2}" sibTransId="{4AED1BA8-5EBD-41F9-A1AF-1179747B49A2}"/>
    <dgm:cxn modelId="{908B15BD-0773-49A8-942E-A1C749F44FC4}" srcId="{222F3C62-B538-4D8F-A1AC-36BB6090B714}" destId="{A6036459-A1FB-4B1C-83F3-D63E84C3C0C7}" srcOrd="1" destOrd="0" parTransId="{D572C5A4-104C-4019-A535-05857B27A473}" sibTransId="{F56333EF-6236-4146-A981-A7E57D9FA9B5}"/>
    <dgm:cxn modelId="{CCF209E9-2091-4964-8257-BF9C34AF9275}" type="presOf" srcId="{A6036459-A1FB-4B1C-83F3-D63E84C3C0C7}" destId="{69B3A1B8-E3E8-47A7-8F44-3478385AFA13}" srcOrd="0" destOrd="0" presId="urn:microsoft.com/office/officeart/2018/2/layout/IconLabelList"/>
    <dgm:cxn modelId="{6E71FC22-20F0-4993-9320-3D7FDF807B06}" type="presParOf" srcId="{A4479743-6BD0-46BF-A066-4D58FEFAAF4C}" destId="{0EC6A385-0592-4DBB-B0F3-DF9D6AA90DE5}" srcOrd="0" destOrd="0" presId="urn:microsoft.com/office/officeart/2018/2/layout/IconLabelList"/>
    <dgm:cxn modelId="{511836B1-A5F6-48F6-9D0F-2894ABDC9229}" type="presParOf" srcId="{0EC6A385-0592-4DBB-B0F3-DF9D6AA90DE5}" destId="{2DFCBD62-C7D8-4D65-9B48-C174CB0E95BA}" srcOrd="0" destOrd="0" presId="urn:microsoft.com/office/officeart/2018/2/layout/IconLabelList"/>
    <dgm:cxn modelId="{A415C0F0-4215-4D16-8E7C-F768D92123A4}" type="presParOf" srcId="{0EC6A385-0592-4DBB-B0F3-DF9D6AA90DE5}" destId="{FBA0EBC3-8A0C-4CB9-8451-13545BF470E5}" srcOrd="1" destOrd="0" presId="urn:microsoft.com/office/officeart/2018/2/layout/IconLabelList"/>
    <dgm:cxn modelId="{5B29FFA9-6065-4914-AE42-A81B6878DF35}" type="presParOf" srcId="{0EC6A385-0592-4DBB-B0F3-DF9D6AA90DE5}" destId="{67BD6099-33E8-4DBF-97FC-4B0F4AF9FBDC}" srcOrd="2" destOrd="0" presId="urn:microsoft.com/office/officeart/2018/2/layout/IconLabelList"/>
    <dgm:cxn modelId="{DB19295D-08D0-4B7D-A837-18B36337DCED}" type="presParOf" srcId="{A4479743-6BD0-46BF-A066-4D58FEFAAF4C}" destId="{9D646919-D762-40B4-A78E-FB38D71C7C49}" srcOrd="1" destOrd="0" presId="urn:microsoft.com/office/officeart/2018/2/layout/IconLabelList"/>
    <dgm:cxn modelId="{9C08A71D-1D55-4563-B411-B8EFB6115AFA}" type="presParOf" srcId="{A4479743-6BD0-46BF-A066-4D58FEFAAF4C}" destId="{F109E33D-DE82-4833-8508-E4549A42AFA7}" srcOrd="2" destOrd="0" presId="urn:microsoft.com/office/officeart/2018/2/layout/IconLabelList"/>
    <dgm:cxn modelId="{AF2F7A2D-EB12-4410-8170-9BC02E1A6FBE}" type="presParOf" srcId="{F109E33D-DE82-4833-8508-E4549A42AFA7}" destId="{1CD57FB6-1EE1-4ABC-AD2C-63D00C3226A5}" srcOrd="0" destOrd="0" presId="urn:microsoft.com/office/officeart/2018/2/layout/IconLabelList"/>
    <dgm:cxn modelId="{3324B075-FC81-4F3E-B699-DCAAE094F3EA}" type="presParOf" srcId="{F109E33D-DE82-4833-8508-E4549A42AFA7}" destId="{18B53777-DDD6-4E9C-98B5-16EB207F057E}" srcOrd="1" destOrd="0" presId="urn:microsoft.com/office/officeart/2018/2/layout/IconLabelList"/>
    <dgm:cxn modelId="{1E95AFF0-F44E-45F2-92CA-4A347C0EB10E}" type="presParOf" srcId="{F109E33D-DE82-4833-8508-E4549A42AFA7}" destId="{69B3A1B8-E3E8-47A7-8F44-3478385AFA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BBAC7A9-EB11-490F-B2CC-F79391389DDF}"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en-US"/>
        </a:p>
      </dgm:t>
    </dgm:pt>
    <dgm:pt modelId="{3951DF5D-DE14-4BC2-B9B4-338BE99D3521}">
      <dgm:prSet/>
      <dgm:spPr/>
      <dgm:t>
        <a:bodyPr/>
        <a:lstStyle/>
        <a:p>
          <a:r>
            <a:rPr lang="en-US" dirty="0"/>
            <a:t>Rigid schema does not support storage of variety of data for purposes beyond OLTP.</a:t>
          </a:r>
        </a:p>
      </dgm:t>
    </dgm:pt>
    <dgm:pt modelId="{F2F7FDDE-7A7B-44E0-B8D9-96E02C45BC9E}" type="parTrans" cxnId="{65F31095-EB86-4ED7-8CBE-284D16DDAFC2}">
      <dgm:prSet/>
      <dgm:spPr/>
      <dgm:t>
        <a:bodyPr/>
        <a:lstStyle/>
        <a:p>
          <a:endParaRPr lang="en-US"/>
        </a:p>
      </dgm:t>
    </dgm:pt>
    <dgm:pt modelId="{225EF847-E71B-4AC8-A4F9-112660E4D8D2}" type="sibTrans" cxnId="{65F31095-EB86-4ED7-8CBE-284D16DDAFC2}">
      <dgm:prSet/>
      <dgm:spPr/>
      <dgm:t>
        <a:bodyPr/>
        <a:lstStyle/>
        <a:p>
          <a:endParaRPr lang="en-US"/>
        </a:p>
      </dgm:t>
    </dgm:pt>
    <dgm:pt modelId="{378C768C-94B0-4C93-AB20-610D0446FCD6}">
      <dgm:prSet/>
      <dgm:spPr/>
      <dgm:t>
        <a:bodyPr/>
        <a:lstStyle/>
        <a:p>
          <a:r>
            <a:rPr lang="en-US"/>
            <a:t>Systems do not scale. Consistency of RDBMS makes them difficult to distribute</a:t>
          </a:r>
        </a:p>
      </dgm:t>
    </dgm:pt>
    <dgm:pt modelId="{653CE1EA-39AE-4491-9209-FBAC04BB92AE}" type="parTrans" cxnId="{227A6662-9030-4C29-9DDA-F73A486F1628}">
      <dgm:prSet/>
      <dgm:spPr/>
      <dgm:t>
        <a:bodyPr/>
        <a:lstStyle/>
        <a:p>
          <a:endParaRPr lang="en-US"/>
        </a:p>
      </dgm:t>
    </dgm:pt>
    <dgm:pt modelId="{4E58061A-41DC-4C5D-8C39-B46C7480ACDB}" type="sibTrans" cxnId="{227A6662-9030-4C29-9DDA-F73A486F1628}">
      <dgm:prSet/>
      <dgm:spPr/>
      <dgm:t>
        <a:bodyPr/>
        <a:lstStyle/>
        <a:p>
          <a:endParaRPr lang="en-US"/>
        </a:p>
      </dgm:t>
    </dgm:pt>
    <dgm:pt modelId="{34049132-9B38-4EA7-973B-27ABC706546B}">
      <dgm:prSet/>
      <dgm:spPr/>
      <dgm:t>
        <a:bodyPr/>
        <a:lstStyle/>
        <a:p>
          <a:r>
            <a:rPr lang="en-US" dirty="0"/>
            <a:t>Data is stored at rest; RDBMS does not handle data in motion.</a:t>
          </a:r>
        </a:p>
      </dgm:t>
    </dgm:pt>
    <dgm:pt modelId="{B7D082B7-411A-48E6-AB99-D4C7E2902D0D}" type="parTrans" cxnId="{665413E4-FD6F-4153-B5D6-A522CA598AD0}">
      <dgm:prSet/>
      <dgm:spPr/>
      <dgm:t>
        <a:bodyPr/>
        <a:lstStyle/>
        <a:p>
          <a:endParaRPr lang="en-US"/>
        </a:p>
      </dgm:t>
    </dgm:pt>
    <dgm:pt modelId="{2EC5782D-5A1F-4A6C-AEC8-559960F461BB}" type="sibTrans" cxnId="{665413E4-FD6F-4153-B5D6-A522CA598AD0}">
      <dgm:prSet/>
      <dgm:spPr/>
      <dgm:t>
        <a:bodyPr/>
        <a:lstStyle/>
        <a:p>
          <a:endParaRPr lang="en-US"/>
        </a:p>
      </dgm:t>
    </dgm:pt>
    <dgm:pt modelId="{142D1E36-AA62-48E3-B9E9-5868598C7070}" type="pres">
      <dgm:prSet presAssocID="{DBBAC7A9-EB11-490F-B2CC-F79391389DDF}" presName="Name0" presStyleCnt="0">
        <dgm:presLayoutVars>
          <dgm:dir/>
          <dgm:resizeHandles val="exact"/>
        </dgm:presLayoutVars>
      </dgm:prSet>
      <dgm:spPr/>
    </dgm:pt>
    <dgm:pt modelId="{3A10A6C2-6DBF-46E8-9EC5-136226BA16D4}" type="pres">
      <dgm:prSet presAssocID="{DBBAC7A9-EB11-490F-B2CC-F79391389DDF}" presName="fgShape" presStyleLbl="fgShp" presStyleIdx="0" presStyleCnt="1"/>
      <dgm:spPr/>
    </dgm:pt>
    <dgm:pt modelId="{5925A630-6107-48F0-8C2F-D455A0D11F05}" type="pres">
      <dgm:prSet presAssocID="{DBBAC7A9-EB11-490F-B2CC-F79391389DDF}" presName="linComp" presStyleCnt="0"/>
      <dgm:spPr/>
    </dgm:pt>
    <dgm:pt modelId="{28A46E1A-E662-424A-AAC8-7DEA15EBCD56}" type="pres">
      <dgm:prSet presAssocID="{3951DF5D-DE14-4BC2-B9B4-338BE99D3521}" presName="compNode" presStyleCnt="0"/>
      <dgm:spPr/>
    </dgm:pt>
    <dgm:pt modelId="{A1E5D0EF-C99C-436E-9687-A588074B1A1C}" type="pres">
      <dgm:prSet presAssocID="{3951DF5D-DE14-4BC2-B9B4-338BE99D3521}" presName="bkgdShape" presStyleLbl="node1" presStyleIdx="0" presStyleCnt="3"/>
      <dgm:spPr/>
    </dgm:pt>
    <dgm:pt modelId="{F3319034-C968-4D9E-B293-0FA9F7962D12}" type="pres">
      <dgm:prSet presAssocID="{3951DF5D-DE14-4BC2-B9B4-338BE99D3521}" presName="nodeTx" presStyleLbl="node1" presStyleIdx="0" presStyleCnt="3">
        <dgm:presLayoutVars>
          <dgm:bulletEnabled val="1"/>
        </dgm:presLayoutVars>
      </dgm:prSet>
      <dgm:spPr/>
    </dgm:pt>
    <dgm:pt modelId="{4C8D8416-FC2B-495F-8E28-888C618EF11D}" type="pres">
      <dgm:prSet presAssocID="{3951DF5D-DE14-4BC2-B9B4-338BE99D3521}" presName="invisiNode" presStyleLbl="node1" presStyleIdx="0" presStyleCnt="3"/>
      <dgm:spPr/>
    </dgm:pt>
    <dgm:pt modelId="{87441070-1E54-4BBF-9FC7-B3EB59860CD3}" type="pres">
      <dgm:prSet presAssocID="{3951DF5D-DE14-4BC2-B9B4-338BE99D3521}" presName="imagNode"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488CEAE9-B322-45E5-B7DD-FE396C506130}" type="pres">
      <dgm:prSet presAssocID="{225EF847-E71B-4AC8-A4F9-112660E4D8D2}" presName="sibTrans" presStyleLbl="sibTrans2D1" presStyleIdx="0" presStyleCnt="0"/>
      <dgm:spPr/>
    </dgm:pt>
    <dgm:pt modelId="{85F3E25D-FF9C-4CDC-92EE-2A097B39CAA8}" type="pres">
      <dgm:prSet presAssocID="{378C768C-94B0-4C93-AB20-610D0446FCD6}" presName="compNode" presStyleCnt="0"/>
      <dgm:spPr/>
    </dgm:pt>
    <dgm:pt modelId="{F2A23C2E-D671-431F-AEC3-E267A7BC8796}" type="pres">
      <dgm:prSet presAssocID="{378C768C-94B0-4C93-AB20-610D0446FCD6}" presName="bkgdShape" presStyleLbl="node1" presStyleIdx="1" presStyleCnt="3"/>
      <dgm:spPr/>
    </dgm:pt>
    <dgm:pt modelId="{BCB3E03B-BADA-4366-AE94-B8A15705333A}" type="pres">
      <dgm:prSet presAssocID="{378C768C-94B0-4C93-AB20-610D0446FCD6}" presName="nodeTx" presStyleLbl="node1" presStyleIdx="1" presStyleCnt="3">
        <dgm:presLayoutVars>
          <dgm:bulletEnabled val="1"/>
        </dgm:presLayoutVars>
      </dgm:prSet>
      <dgm:spPr/>
    </dgm:pt>
    <dgm:pt modelId="{2B7B86F7-A17B-425C-8616-74C650701022}" type="pres">
      <dgm:prSet presAssocID="{378C768C-94B0-4C93-AB20-610D0446FCD6}" presName="invisiNode" presStyleLbl="node1" presStyleIdx="1" presStyleCnt="3"/>
      <dgm:spPr/>
    </dgm:pt>
    <dgm:pt modelId="{C1B47357-17ED-4715-85C2-95C28BD10A9B}" type="pres">
      <dgm:prSet presAssocID="{378C768C-94B0-4C93-AB20-610D0446FCD6}" presName="imagNode"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Gauge with solid fill"/>
        </a:ext>
      </dgm:extLst>
    </dgm:pt>
    <dgm:pt modelId="{88A4AFD3-C889-4AD2-B70E-9269B5840774}" type="pres">
      <dgm:prSet presAssocID="{4E58061A-41DC-4C5D-8C39-B46C7480ACDB}" presName="sibTrans" presStyleLbl="sibTrans2D1" presStyleIdx="0" presStyleCnt="0"/>
      <dgm:spPr/>
    </dgm:pt>
    <dgm:pt modelId="{52F38FEE-7F18-4A1A-81B3-E0BF8482A0FA}" type="pres">
      <dgm:prSet presAssocID="{34049132-9B38-4EA7-973B-27ABC706546B}" presName="compNode" presStyleCnt="0"/>
      <dgm:spPr/>
    </dgm:pt>
    <dgm:pt modelId="{E339B746-E517-4F06-8828-6845D0AAE3D4}" type="pres">
      <dgm:prSet presAssocID="{34049132-9B38-4EA7-973B-27ABC706546B}" presName="bkgdShape" presStyleLbl="node1" presStyleIdx="2" presStyleCnt="3"/>
      <dgm:spPr/>
    </dgm:pt>
    <dgm:pt modelId="{5FEDAE9A-0A1E-45C3-8426-4DE5C4C7C093}" type="pres">
      <dgm:prSet presAssocID="{34049132-9B38-4EA7-973B-27ABC706546B}" presName="nodeTx" presStyleLbl="node1" presStyleIdx="2" presStyleCnt="3">
        <dgm:presLayoutVars>
          <dgm:bulletEnabled val="1"/>
        </dgm:presLayoutVars>
      </dgm:prSet>
      <dgm:spPr/>
    </dgm:pt>
    <dgm:pt modelId="{D5D4109A-DB58-496C-B276-DBDE976D3AD7}" type="pres">
      <dgm:prSet presAssocID="{34049132-9B38-4EA7-973B-27ABC706546B}" presName="invisiNode" presStyleLbl="node1" presStyleIdx="2" presStyleCnt="3"/>
      <dgm:spPr/>
    </dgm:pt>
    <dgm:pt modelId="{AF1B2FF1-354B-4981-890B-B3B8B5BC604C}" type="pres">
      <dgm:prSet presAssocID="{34049132-9B38-4EA7-973B-27ABC706546B}" presName="imagNode"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Database with solid fill"/>
        </a:ext>
      </dgm:extLst>
    </dgm:pt>
  </dgm:ptLst>
  <dgm:cxnLst>
    <dgm:cxn modelId="{227A6662-9030-4C29-9DDA-F73A486F1628}" srcId="{DBBAC7A9-EB11-490F-B2CC-F79391389DDF}" destId="{378C768C-94B0-4C93-AB20-610D0446FCD6}" srcOrd="1" destOrd="0" parTransId="{653CE1EA-39AE-4491-9209-FBAC04BB92AE}" sibTransId="{4E58061A-41DC-4C5D-8C39-B46C7480ACDB}"/>
    <dgm:cxn modelId="{03E5A468-D73C-40E9-9F6F-F94753C0342C}" type="presOf" srcId="{3951DF5D-DE14-4BC2-B9B4-338BE99D3521}" destId="{F3319034-C968-4D9E-B293-0FA9F7962D12}" srcOrd="1" destOrd="0" presId="urn:microsoft.com/office/officeart/2005/8/layout/hList7"/>
    <dgm:cxn modelId="{98697B8F-54DF-44A6-A12B-9E69578F5D79}" type="presOf" srcId="{225EF847-E71B-4AC8-A4F9-112660E4D8D2}" destId="{488CEAE9-B322-45E5-B7DD-FE396C506130}" srcOrd="0" destOrd="0" presId="urn:microsoft.com/office/officeart/2005/8/layout/hList7"/>
    <dgm:cxn modelId="{6EC9C493-ADBB-4D86-9E17-14587741A5D7}" type="presOf" srcId="{DBBAC7A9-EB11-490F-B2CC-F79391389DDF}" destId="{142D1E36-AA62-48E3-B9E9-5868598C7070}" srcOrd="0" destOrd="0" presId="urn:microsoft.com/office/officeart/2005/8/layout/hList7"/>
    <dgm:cxn modelId="{65F31095-EB86-4ED7-8CBE-284D16DDAFC2}" srcId="{DBBAC7A9-EB11-490F-B2CC-F79391389DDF}" destId="{3951DF5D-DE14-4BC2-B9B4-338BE99D3521}" srcOrd="0" destOrd="0" parTransId="{F2F7FDDE-7A7B-44E0-B8D9-96E02C45BC9E}" sibTransId="{225EF847-E71B-4AC8-A4F9-112660E4D8D2}"/>
    <dgm:cxn modelId="{040E45B1-DFD5-441F-A289-BC3B74B7B5CD}" type="presOf" srcId="{4E58061A-41DC-4C5D-8C39-B46C7480ACDB}" destId="{88A4AFD3-C889-4AD2-B70E-9269B5840774}" srcOrd="0" destOrd="0" presId="urn:microsoft.com/office/officeart/2005/8/layout/hList7"/>
    <dgm:cxn modelId="{A707C2B4-6D5C-4CD2-9FE0-517B35A3B572}" type="presOf" srcId="{378C768C-94B0-4C93-AB20-610D0446FCD6}" destId="{F2A23C2E-D671-431F-AEC3-E267A7BC8796}" srcOrd="0" destOrd="0" presId="urn:microsoft.com/office/officeart/2005/8/layout/hList7"/>
    <dgm:cxn modelId="{10CFA7BE-B562-464C-8805-1DCC4A5AE75B}" type="presOf" srcId="{378C768C-94B0-4C93-AB20-610D0446FCD6}" destId="{BCB3E03B-BADA-4366-AE94-B8A15705333A}" srcOrd="1" destOrd="0" presId="urn:microsoft.com/office/officeart/2005/8/layout/hList7"/>
    <dgm:cxn modelId="{665413E4-FD6F-4153-B5D6-A522CA598AD0}" srcId="{DBBAC7A9-EB11-490F-B2CC-F79391389DDF}" destId="{34049132-9B38-4EA7-973B-27ABC706546B}" srcOrd="2" destOrd="0" parTransId="{B7D082B7-411A-48E6-AB99-D4C7E2902D0D}" sibTransId="{2EC5782D-5A1F-4A6C-AEC8-559960F461BB}"/>
    <dgm:cxn modelId="{E2279CE7-C83D-4553-8C53-2C74BD3570CD}" type="presOf" srcId="{34049132-9B38-4EA7-973B-27ABC706546B}" destId="{E339B746-E517-4F06-8828-6845D0AAE3D4}" srcOrd="0" destOrd="0" presId="urn:microsoft.com/office/officeart/2005/8/layout/hList7"/>
    <dgm:cxn modelId="{B993A0EC-C63C-4BDD-B6F5-5364D0A8B79C}" type="presOf" srcId="{34049132-9B38-4EA7-973B-27ABC706546B}" destId="{5FEDAE9A-0A1E-45C3-8426-4DE5C4C7C093}" srcOrd="1" destOrd="0" presId="urn:microsoft.com/office/officeart/2005/8/layout/hList7"/>
    <dgm:cxn modelId="{AE7195EF-7E4B-4514-BB00-0DAB0142C76D}" type="presOf" srcId="{3951DF5D-DE14-4BC2-B9B4-338BE99D3521}" destId="{A1E5D0EF-C99C-436E-9687-A588074B1A1C}" srcOrd="0" destOrd="0" presId="urn:microsoft.com/office/officeart/2005/8/layout/hList7"/>
    <dgm:cxn modelId="{58AB6C01-3C83-47E4-BA5A-4BF64AB88226}" type="presParOf" srcId="{142D1E36-AA62-48E3-B9E9-5868598C7070}" destId="{3A10A6C2-6DBF-46E8-9EC5-136226BA16D4}" srcOrd="0" destOrd="0" presId="urn:microsoft.com/office/officeart/2005/8/layout/hList7"/>
    <dgm:cxn modelId="{7FA61FEE-126B-4AEA-AD2C-A0219E56A526}" type="presParOf" srcId="{142D1E36-AA62-48E3-B9E9-5868598C7070}" destId="{5925A630-6107-48F0-8C2F-D455A0D11F05}" srcOrd="1" destOrd="0" presId="urn:microsoft.com/office/officeart/2005/8/layout/hList7"/>
    <dgm:cxn modelId="{A8B8F8E1-B412-4FD6-8AA7-ADC890181ED5}" type="presParOf" srcId="{5925A630-6107-48F0-8C2F-D455A0D11F05}" destId="{28A46E1A-E662-424A-AAC8-7DEA15EBCD56}" srcOrd="0" destOrd="0" presId="urn:microsoft.com/office/officeart/2005/8/layout/hList7"/>
    <dgm:cxn modelId="{1495A3C8-10A9-4197-9468-741A23F9F1D4}" type="presParOf" srcId="{28A46E1A-E662-424A-AAC8-7DEA15EBCD56}" destId="{A1E5D0EF-C99C-436E-9687-A588074B1A1C}" srcOrd="0" destOrd="0" presId="urn:microsoft.com/office/officeart/2005/8/layout/hList7"/>
    <dgm:cxn modelId="{C6141EAB-580C-4D91-A155-D9BB9880235A}" type="presParOf" srcId="{28A46E1A-E662-424A-AAC8-7DEA15EBCD56}" destId="{F3319034-C968-4D9E-B293-0FA9F7962D12}" srcOrd="1" destOrd="0" presId="urn:microsoft.com/office/officeart/2005/8/layout/hList7"/>
    <dgm:cxn modelId="{C6A591C3-FEE8-4494-91EB-23D3A13F6B1E}" type="presParOf" srcId="{28A46E1A-E662-424A-AAC8-7DEA15EBCD56}" destId="{4C8D8416-FC2B-495F-8E28-888C618EF11D}" srcOrd="2" destOrd="0" presId="urn:microsoft.com/office/officeart/2005/8/layout/hList7"/>
    <dgm:cxn modelId="{65C7B963-C1F3-4834-9AB3-B0677BFF4CDE}" type="presParOf" srcId="{28A46E1A-E662-424A-AAC8-7DEA15EBCD56}" destId="{87441070-1E54-4BBF-9FC7-B3EB59860CD3}" srcOrd="3" destOrd="0" presId="urn:microsoft.com/office/officeart/2005/8/layout/hList7"/>
    <dgm:cxn modelId="{D9DE3E2C-4B23-4132-AF1B-C88ADC93F4F1}" type="presParOf" srcId="{5925A630-6107-48F0-8C2F-D455A0D11F05}" destId="{488CEAE9-B322-45E5-B7DD-FE396C506130}" srcOrd="1" destOrd="0" presId="urn:microsoft.com/office/officeart/2005/8/layout/hList7"/>
    <dgm:cxn modelId="{621AA5E9-66D0-434A-8FCE-279CFC861837}" type="presParOf" srcId="{5925A630-6107-48F0-8C2F-D455A0D11F05}" destId="{85F3E25D-FF9C-4CDC-92EE-2A097B39CAA8}" srcOrd="2" destOrd="0" presId="urn:microsoft.com/office/officeart/2005/8/layout/hList7"/>
    <dgm:cxn modelId="{C33DBDCF-6985-4EF0-821F-B6106BA55CF4}" type="presParOf" srcId="{85F3E25D-FF9C-4CDC-92EE-2A097B39CAA8}" destId="{F2A23C2E-D671-431F-AEC3-E267A7BC8796}" srcOrd="0" destOrd="0" presId="urn:microsoft.com/office/officeart/2005/8/layout/hList7"/>
    <dgm:cxn modelId="{1DE2C3DD-07A2-4DD7-B83E-5D4B28703BF5}" type="presParOf" srcId="{85F3E25D-FF9C-4CDC-92EE-2A097B39CAA8}" destId="{BCB3E03B-BADA-4366-AE94-B8A15705333A}" srcOrd="1" destOrd="0" presId="urn:microsoft.com/office/officeart/2005/8/layout/hList7"/>
    <dgm:cxn modelId="{2CDB0B9B-4AD5-4853-9892-D4285D49ABED}" type="presParOf" srcId="{85F3E25D-FF9C-4CDC-92EE-2A097B39CAA8}" destId="{2B7B86F7-A17B-425C-8616-74C650701022}" srcOrd="2" destOrd="0" presId="urn:microsoft.com/office/officeart/2005/8/layout/hList7"/>
    <dgm:cxn modelId="{E5159C34-2EF4-4231-A694-2368E8070603}" type="presParOf" srcId="{85F3E25D-FF9C-4CDC-92EE-2A097B39CAA8}" destId="{C1B47357-17ED-4715-85C2-95C28BD10A9B}" srcOrd="3" destOrd="0" presId="urn:microsoft.com/office/officeart/2005/8/layout/hList7"/>
    <dgm:cxn modelId="{ACC52ADD-3178-4106-BFB8-2DA7F5F4B8FE}" type="presParOf" srcId="{5925A630-6107-48F0-8C2F-D455A0D11F05}" destId="{88A4AFD3-C889-4AD2-B70E-9269B5840774}" srcOrd="3" destOrd="0" presId="urn:microsoft.com/office/officeart/2005/8/layout/hList7"/>
    <dgm:cxn modelId="{A5579E1D-2FC0-4132-B067-76A29875B0A7}" type="presParOf" srcId="{5925A630-6107-48F0-8C2F-D455A0D11F05}" destId="{52F38FEE-7F18-4A1A-81B3-E0BF8482A0FA}" srcOrd="4" destOrd="0" presId="urn:microsoft.com/office/officeart/2005/8/layout/hList7"/>
    <dgm:cxn modelId="{43A42572-C018-43B0-9F3F-5228D97080DD}" type="presParOf" srcId="{52F38FEE-7F18-4A1A-81B3-E0BF8482A0FA}" destId="{E339B746-E517-4F06-8828-6845D0AAE3D4}" srcOrd="0" destOrd="0" presId="urn:microsoft.com/office/officeart/2005/8/layout/hList7"/>
    <dgm:cxn modelId="{57295A20-DC45-49F5-ADDB-35986109B153}" type="presParOf" srcId="{52F38FEE-7F18-4A1A-81B3-E0BF8482A0FA}" destId="{5FEDAE9A-0A1E-45C3-8426-4DE5C4C7C093}" srcOrd="1" destOrd="0" presId="urn:microsoft.com/office/officeart/2005/8/layout/hList7"/>
    <dgm:cxn modelId="{60DD758A-5CB5-4919-A614-43115F9E8C05}" type="presParOf" srcId="{52F38FEE-7F18-4A1A-81B3-E0BF8482A0FA}" destId="{D5D4109A-DB58-496C-B276-DBDE976D3AD7}" srcOrd="2" destOrd="0" presId="urn:microsoft.com/office/officeart/2005/8/layout/hList7"/>
    <dgm:cxn modelId="{C2344CCA-B4FC-4CDD-851D-48E5C12F4FDA}" type="presParOf" srcId="{52F38FEE-7F18-4A1A-81B3-E0BF8482A0FA}" destId="{AF1B2FF1-354B-4981-890B-B3B8B5BC604C}"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30539A26-BABE-4348-99CD-4AE3777FDFC3}"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02BD7F15-5663-484B-8DC5-E7D26FD6EA69}">
      <dgm:prSet phldrT="[Text]"/>
      <dgm:spPr>
        <a:solidFill>
          <a:srgbClr val="B0B0B0"/>
        </a:solidFill>
      </dgm:spPr>
      <dgm:t>
        <a:bodyPr/>
        <a:lstStyle/>
        <a:p>
          <a:r>
            <a:rPr lang="en-US" dirty="0">
              <a:latin typeface="Sherman Sans Book" pitchFamily="50" charset="0"/>
              <a:ea typeface="Sherman Sans Book" pitchFamily="50" charset="0"/>
            </a:rPr>
            <a:t> Node 1</a:t>
          </a:r>
        </a:p>
      </dgm:t>
    </dgm:pt>
    <dgm:pt modelId="{F82FC7D0-5B76-4B50-928B-680B3C123F36}" type="parTrans" cxnId="{BA35BA65-3BCD-4AED-AC20-C3F22133854E}">
      <dgm:prSet/>
      <dgm:spPr/>
      <dgm:t>
        <a:bodyPr/>
        <a:lstStyle/>
        <a:p>
          <a:endParaRPr lang="en-US"/>
        </a:p>
      </dgm:t>
    </dgm:pt>
    <dgm:pt modelId="{A2329359-2112-4837-A593-AEB3C933B343}" type="sibTrans" cxnId="{BA35BA65-3BCD-4AED-AC20-C3F22133854E}">
      <dgm:prSet/>
      <dgm:spPr>
        <a:solidFill>
          <a:srgbClr val="B0B0B0"/>
        </a:solidFill>
      </dgm:spPr>
      <dgm:t>
        <a:bodyPr/>
        <a:lstStyle/>
        <a:p>
          <a:endParaRPr lang="en-US" dirty="0"/>
        </a:p>
      </dgm:t>
    </dgm:pt>
    <dgm:pt modelId="{36AE21E4-8E6C-42AF-8859-57B3AF78EEFF}">
      <dgm:prSet phldrT="[Text]"/>
      <dgm:spPr>
        <a:solidFill>
          <a:schemeClr val="accent1"/>
        </a:solidFill>
      </dgm:spPr>
      <dgm:t>
        <a:bodyPr/>
        <a:lstStyle/>
        <a:p>
          <a:r>
            <a:rPr lang="en-US" dirty="0">
              <a:latin typeface="Sherman Sans Book" pitchFamily="50" charset="0"/>
              <a:ea typeface="Sherman Sans Book" pitchFamily="50" charset="0"/>
            </a:rPr>
            <a:t> Node 2</a:t>
          </a:r>
        </a:p>
      </dgm:t>
    </dgm:pt>
    <dgm:pt modelId="{3D39798C-DD77-49DB-9AF0-B223993D97C8}" type="parTrans" cxnId="{14DEF307-1D48-48C1-9BA7-BD0B223A8B20}">
      <dgm:prSet/>
      <dgm:spPr/>
      <dgm:t>
        <a:bodyPr/>
        <a:lstStyle/>
        <a:p>
          <a:endParaRPr lang="en-US"/>
        </a:p>
      </dgm:t>
    </dgm:pt>
    <dgm:pt modelId="{E4DFAFD3-AE9F-4973-8156-5F43AFB3361A}" type="sibTrans" cxnId="{14DEF307-1D48-48C1-9BA7-BD0B223A8B20}">
      <dgm:prSet/>
      <dgm:spPr>
        <a:solidFill>
          <a:schemeClr val="accent1"/>
        </a:solidFill>
      </dgm:spPr>
      <dgm:t>
        <a:bodyPr/>
        <a:lstStyle/>
        <a:p>
          <a:endParaRPr lang="en-US" dirty="0"/>
        </a:p>
      </dgm:t>
    </dgm:pt>
    <dgm:pt modelId="{534D6826-E161-4761-8D03-A171A9964706}">
      <dgm:prSet phldrT="[Text]"/>
      <dgm:spPr>
        <a:solidFill>
          <a:srgbClr val="595959"/>
        </a:solidFill>
      </dgm:spPr>
      <dgm:t>
        <a:bodyPr/>
        <a:lstStyle/>
        <a:p>
          <a:r>
            <a:rPr lang="en-US" dirty="0">
              <a:latin typeface="Sherman Sans Book" pitchFamily="50" charset="0"/>
              <a:ea typeface="Sherman Sans Book" pitchFamily="50" charset="0"/>
            </a:rPr>
            <a:t> Node 3</a:t>
          </a:r>
        </a:p>
      </dgm:t>
    </dgm:pt>
    <dgm:pt modelId="{FFBA1353-BEB7-4D62-B814-E4435C846082}" type="parTrans" cxnId="{313C5E98-2270-4F0C-BB18-23B0959B5D1D}">
      <dgm:prSet/>
      <dgm:spPr/>
      <dgm:t>
        <a:bodyPr/>
        <a:lstStyle/>
        <a:p>
          <a:endParaRPr lang="en-US"/>
        </a:p>
      </dgm:t>
    </dgm:pt>
    <dgm:pt modelId="{8E3FE848-0430-42AF-BE56-77B33F7C51B3}" type="sibTrans" cxnId="{313C5E98-2270-4F0C-BB18-23B0959B5D1D}">
      <dgm:prSet/>
      <dgm:spPr>
        <a:solidFill>
          <a:srgbClr val="595959"/>
        </a:solidFill>
      </dgm:spPr>
      <dgm:t>
        <a:bodyPr/>
        <a:lstStyle/>
        <a:p>
          <a:endParaRPr lang="en-US" dirty="0"/>
        </a:p>
      </dgm:t>
    </dgm:pt>
    <dgm:pt modelId="{9CFFE483-1C89-4EE1-8DFB-228EC26C989E}" type="pres">
      <dgm:prSet presAssocID="{30539A26-BABE-4348-99CD-4AE3777FDFC3}" presName="cycle" presStyleCnt="0">
        <dgm:presLayoutVars>
          <dgm:dir/>
          <dgm:resizeHandles val="exact"/>
        </dgm:presLayoutVars>
      </dgm:prSet>
      <dgm:spPr/>
    </dgm:pt>
    <dgm:pt modelId="{A6F62928-0D58-4517-BC2F-164B0C36F8F7}" type="pres">
      <dgm:prSet presAssocID="{02BD7F15-5663-484B-8DC5-E7D26FD6EA69}" presName="node" presStyleLbl="node1" presStyleIdx="0" presStyleCnt="3" custRadScaleRad="91546" custRadScaleInc="-2379">
        <dgm:presLayoutVars>
          <dgm:bulletEnabled val="1"/>
        </dgm:presLayoutVars>
      </dgm:prSet>
      <dgm:spPr/>
    </dgm:pt>
    <dgm:pt modelId="{BD062B3C-B1B2-4351-B000-516157AD591D}" type="pres">
      <dgm:prSet presAssocID="{A2329359-2112-4837-A593-AEB3C933B343}" presName="sibTrans" presStyleLbl="sibTrans2D1" presStyleIdx="0" presStyleCnt="3"/>
      <dgm:spPr/>
    </dgm:pt>
    <dgm:pt modelId="{A6732B40-AE7E-4336-8EC4-57B11D91423D}" type="pres">
      <dgm:prSet presAssocID="{A2329359-2112-4837-A593-AEB3C933B343}" presName="connectorText" presStyleLbl="sibTrans2D1" presStyleIdx="0" presStyleCnt="3"/>
      <dgm:spPr/>
    </dgm:pt>
    <dgm:pt modelId="{230D7C2C-677E-4CEC-942F-D1EA65E32223}" type="pres">
      <dgm:prSet presAssocID="{36AE21E4-8E6C-42AF-8859-57B3AF78EEFF}" presName="node" presStyleLbl="node1" presStyleIdx="1" presStyleCnt="3">
        <dgm:presLayoutVars>
          <dgm:bulletEnabled val="1"/>
        </dgm:presLayoutVars>
      </dgm:prSet>
      <dgm:spPr/>
    </dgm:pt>
    <dgm:pt modelId="{529EEA7D-B6FB-476C-ADD5-FCC64AB8827B}" type="pres">
      <dgm:prSet presAssocID="{E4DFAFD3-AE9F-4973-8156-5F43AFB3361A}" presName="sibTrans" presStyleLbl="sibTrans2D1" presStyleIdx="1" presStyleCnt="3"/>
      <dgm:spPr/>
    </dgm:pt>
    <dgm:pt modelId="{D0E6F31F-1EFE-4D85-94AB-A12ED67321A3}" type="pres">
      <dgm:prSet presAssocID="{E4DFAFD3-AE9F-4973-8156-5F43AFB3361A}" presName="connectorText" presStyleLbl="sibTrans2D1" presStyleIdx="1" presStyleCnt="3"/>
      <dgm:spPr/>
    </dgm:pt>
    <dgm:pt modelId="{078090DB-6379-4F16-AA57-C98D3A82D274}" type="pres">
      <dgm:prSet presAssocID="{534D6826-E161-4761-8D03-A171A9964706}" presName="node" presStyleLbl="node1" presStyleIdx="2" presStyleCnt="3">
        <dgm:presLayoutVars>
          <dgm:bulletEnabled val="1"/>
        </dgm:presLayoutVars>
      </dgm:prSet>
      <dgm:spPr/>
    </dgm:pt>
    <dgm:pt modelId="{4BA5DCDD-6599-4CE7-A821-51719D753EB4}" type="pres">
      <dgm:prSet presAssocID="{8E3FE848-0430-42AF-BE56-77B33F7C51B3}" presName="sibTrans" presStyleLbl="sibTrans2D1" presStyleIdx="2" presStyleCnt="3"/>
      <dgm:spPr/>
    </dgm:pt>
    <dgm:pt modelId="{A7B38DB2-6D35-40DA-BF65-95B637BF90FF}" type="pres">
      <dgm:prSet presAssocID="{8E3FE848-0430-42AF-BE56-77B33F7C51B3}" presName="connectorText" presStyleLbl="sibTrans2D1" presStyleIdx="2" presStyleCnt="3"/>
      <dgm:spPr/>
    </dgm:pt>
  </dgm:ptLst>
  <dgm:cxnLst>
    <dgm:cxn modelId="{14DEF307-1D48-48C1-9BA7-BD0B223A8B20}" srcId="{30539A26-BABE-4348-99CD-4AE3777FDFC3}" destId="{36AE21E4-8E6C-42AF-8859-57B3AF78EEFF}" srcOrd="1" destOrd="0" parTransId="{3D39798C-DD77-49DB-9AF0-B223993D97C8}" sibTransId="{E4DFAFD3-AE9F-4973-8156-5F43AFB3361A}"/>
    <dgm:cxn modelId="{40C6BF20-08A5-4E83-B531-8117C78256BE}" type="presOf" srcId="{534D6826-E161-4761-8D03-A171A9964706}" destId="{078090DB-6379-4F16-AA57-C98D3A82D274}" srcOrd="0" destOrd="0" presId="urn:microsoft.com/office/officeart/2005/8/layout/cycle2"/>
    <dgm:cxn modelId="{660BB924-88EC-4E03-957C-A98B67787540}" type="presOf" srcId="{E4DFAFD3-AE9F-4973-8156-5F43AFB3361A}" destId="{529EEA7D-B6FB-476C-ADD5-FCC64AB8827B}" srcOrd="0" destOrd="0" presId="urn:microsoft.com/office/officeart/2005/8/layout/cycle2"/>
    <dgm:cxn modelId="{BA35BA65-3BCD-4AED-AC20-C3F22133854E}" srcId="{30539A26-BABE-4348-99CD-4AE3777FDFC3}" destId="{02BD7F15-5663-484B-8DC5-E7D26FD6EA69}" srcOrd="0" destOrd="0" parTransId="{F82FC7D0-5B76-4B50-928B-680B3C123F36}" sibTransId="{A2329359-2112-4837-A593-AEB3C933B343}"/>
    <dgm:cxn modelId="{4D92CF65-2F4A-47BB-9BCE-EA80971D68C3}" type="presOf" srcId="{30539A26-BABE-4348-99CD-4AE3777FDFC3}" destId="{9CFFE483-1C89-4EE1-8DFB-228EC26C989E}" srcOrd="0" destOrd="0" presId="urn:microsoft.com/office/officeart/2005/8/layout/cycle2"/>
    <dgm:cxn modelId="{1D233166-FE50-4BC5-A5C8-8027E2DEDDDE}" type="presOf" srcId="{A2329359-2112-4837-A593-AEB3C933B343}" destId="{A6732B40-AE7E-4336-8EC4-57B11D91423D}" srcOrd="1" destOrd="0" presId="urn:microsoft.com/office/officeart/2005/8/layout/cycle2"/>
    <dgm:cxn modelId="{326F6F68-B2DE-4602-829D-057E9D1FB858}" type="presOf" srcId="{36AE21E4-8E6C-42AF-8859-57B3AF78EEFF}" destId="{230D7C2C-677E-4CEC-942F-D1EA65E32223}" srcOrd="0" destOrd="0" presId="urn:microsoft.com/office/officeart/2005/8/layout/cycle2"/>
    <dgm:cxn modelId="{32B2326E-CE32-4335-9FE2-F693E4ED7520}" type="presOf" srcId="{E4DFAFD3-AE9F-4973-8156-5F43AFB3361A}" destId="{D0E6F31F-1EFE-4D85-94AB-A12ED67321A3}" srcOrd="1" destOrd="0" presId="urn:microsoft.com/office/officeart/2005/8/layout/cycle2"/>
    <dgm:cxn modelId="{562CA987-0C96-4E85-8C92-6AB82EEAA4FC}" type="presOf" srcId="{A2329359-2112-4837-A593-AEB3C933B343}" destId="{BD062B3C-B1B2-4351-B000-516157AD591D}" srcOrd="0" destOrd="0" presId="urn:microsoft.com/office/officeart/2005/8/layout/cycle2"/>
    <dgm:cxn modelId="{313C5E98-2270-4F0C-BB18-23B0959B5D1D}" srcId="{30539A26-BABE-4348-99CD-4AE3777FDFC3}" destId="{534D6826-E161-4761-8D03-A171A9964706}" srcOrd="2" destOrd="0" parTransId="{FFBA1353-BEB7-4D62-B814-E4435C846082}" sibTransId="{8E3FE848-0430-42AF-BE56-77B33F7C51B3}"/>
    <dgm:cxn modelId="{FEF42EC9-E71D-4520-9CAD-E74678EFFC10}" type="presOf" srcId="{8E3FE848-0430-42AF-BE56-77B33F7C51B3}" destId="{4BA5DCDD-6599-4CE7-A821-51719D753EB4}" srcOrd="0" destOrd="0" presId="urn:microsoft.com/office/officeart/2005/8/layout/cycle2"/>
    <dgm:cxn modelId="{B15DBCC9-3365-455D-9847-FB628AF336E6}" type="presOf" srcId="{8E3FE848-0430-42AF-BE56-77B33F7C51B3}" destId="{A7B38DB2-6D35-40DA-BF65-95B637BF90FF}" srcOrd="1" destOrd="0" presId="urn:microsoft.com/office/officeart/2005/8/layout/cycle2"/>
    <dgm:cxn modelId="{D33FE0E6-05DA-44F7-8E5E-140FB9BD512B}" type="presOf" srcId="{02BD7F15-5663-484B-8DC5-E7D26FD6EA69}" destId="{A6F62928-0D58-4517-BC2F-164B0C36F8F7}" srcOrd="0" destOrd="0" presId="urn:microsoft.com/office/officeart/2005/8/layout/cycle2"/>
    <dgm:cxn modelId="{63B39A1B-4886-4ABE-AAB8-CE201CA301C0}" type="presParOf" srcId="{9CFFE483-1C89-4EE1-8DFB-228EC26C989E}" destId="{A6F62928-0D58-4517-BC2F-164B0C36F8F7}" srcOrd="0" destOrd="0" presId="urn:microsoft.com/office/officeart/2005/8/layout/cycle2"/>
    <dgm:cxn modelId="{F2A49173-72CF-43B6-ACFE-99D2044123DB}" type="presParOf" srcId="{9CFFE483-1C89-4EE1-8DFB-228EC26C989E}" destId="{BD062B3C-B1B2-4351-B000-516157AD591D}" srcOrd="1" destOrd="0" presId="urn:microsoft.com/office/officeart/2005/8/layout/cycle2"/>
    <dgm:cxn modelId="{DE899273-54B6-4451-BD51-058AC70F81BD}" type="presParOf" srcId="{BD062B3C-B1B2-4351-B000-516157AD591D}" destId="{A6732B40-AE7E-4336-8EC4-57B11D91423D}" srcOrd="0" destOrd="0" presId="urn:microsoft.com/office/officeart/2005/8/layout/cycle2"/>
    <dgm:cxn modelId="{A341A2F4-CBA4-4A31-B8E2-82C947938E36}" type="presParOf" srcId="{9CFFE483-1C89-4EE1-8DFB-228EC26C989E}" destId="{230D7C2C-677E-4CEC-942F-D1EA65E32223}" srcOrd="2" destOrd="0" presId="urn:microsoft.com/office/officeart/2005/8/layout/cycle2"/>
    <dgm:cxn modelId="{8EFE8D5F-AAA2-46F4-8A5E-5DE70F1E0663}" type="presParOf" srcId="{9CFFE483-1C89-4EE1-8DFB-228EC26C989E}" destId="{529EEA7D-B6FB-476C-ADD5-FCC64AB8827B}" srcOrd="3" destOrd="0" presId="urn:microsoft.com/office/officeart/2005/8/layout/cycle2"/>
    <dgm:cxn modelId="{5DBADEC7-6172-40F0-8B33-D5C47F989309}" type="presParOf" srcId="{529EEA7D-B6FB-476C-ADD5-FCC64AB8827B}" destId="{D0E6F31F-1EFE-4D85-94AB-A12ED67321A3}" srcOrd="0" destOrd="0" presId="urn:microsoft.com/office/officeart/2005/8/layout/cycle2"/>
    <dgm:cxn modelId="{74360DE1-AA7B-48BC-8925-7BDBDA3737EA}" type="presParOf" srcId="{9CFFE483-1C89-4EE1-8DFB-228EC26C989E}" destId="{078090DB-6379-4F16-AA57-C98D3A82D274}" srcOrd="4" destOrd="0" presId="urn:microsoft.com/office/officeart/2005/8/layout/cycle2"/>
    <dgm:cxn modelId="{02445775-A0E1-419D-82E6-24224B7EE307}" type="presParOf" srcId="{9CFFE483-1C89-4EE1-8DFB-228EC26C989E}" destId="{4BA5DCDD-6599-4CE7-A821-51719D753EB4}" srcOrd="5" destOrd="0" presId="urn:microsoft.com/office/officeart/2005/8/layout/cycle2"/>
    <dgm:cxn modelId="{4F53960C-8A65-4FF9-8250-CEEFA8F78C21}" type="presParOf" srcId="{4BA5DCDD-6599-4CE7-A821-51719D753EB4}" destId="{A7B38DB2-6D35-40DA-BF65-95B637BF90FF}"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C86900-03FB-4946-9477-F99215CEE3F3}" type="doc">
      <dgm:prSet loTypeId="urn:microsoft.com/office/officeart/2018/2/layout/IconVerticalSolidList" loCatId="icon" qsTypeId="urn:microsoft.com/office/officeart/2005/8/quickstyle/simple1" qsCatId="simple" csTypeId="urn:microsoft.com/office/officeart/2005/8/colors/colorful3" csCatId="colorful" phldr="1"/>
      <dgm:spPr/>
      <dgm:t>
        <a:bodyPr/>
        <a:lstStyle/>
        <a:p>
          <a:endParaRPr lang="en-US"/>
        </a:p>
      </dgm:t>
    </dgm:pt>
    <dgm:pt modelId="{1470CABD-FF42-49CC-93C8-EDCBD0CDCC5D}">
      <dgm:prSet/>
      <dgm:spPr/>
      <dgm:t>
        <a:bodyPr/>
        <a:lstStyle/>
        <a:p>
          <a:pPr>
            <a:lnSpc>
              <a:spcPct val="100000"/>
            </a:lnSpc>
          </a:pPr>
          <a:r>
            <a:rPr lang="en-US" dirty="0"/>
            <a:t>Out of the box, Increases in data volumes and transactions per second lead to decreases in performance.</a:t>
          </a:r>
        </a:p>
      </dgm:t>
    </dgm:pt>
    <dgm:pt modelId="{65B7C00F-D6E6-45CA-B4A9-9A8DEE38AC7E}" type="parTrans" cxnId="{77C6070F-6693-48B0-A194-145D53BCF1C8}">
      <dgm:prSet/>
      <dgm:spPr/>
      <dgm:t>
        <a:bodyPr/>
        <a:lstStyle/>
        <a:p>
          <a:endParaRPr lang="en-US"/>
        </a:p>
      </dgm:t>
    </dgm:pt>
    <dgm:pt modelId="{482CDA7B-7445-4249-B82B-99BEB818FC71}" type="sibTrans" cxnId="{77C6070F-6693-48B0-A194-145D53BCF1C8}">
      <dgm:prSet/>
      <dgm:spPr/>
      <dgm:t>
        <a:bodyPr/>
        <a:lstStyle/>
        <a:p>
          <a:endParaRPr lang="en-US"/>
        </a:p>
      </dgm:t>
    </dgm:pt>
    <dgm:pt modelId="{7D21C5EA-6C67-4937-9FC0-2FA1D9CF69E0}">
      <dgm:prSet/>
      <dgm:spPr/>
      <dgm:t>
        <a:bodyPr/>
        <a:lstStyle/>
        <a:p>
          <a:pPr>
            <a:lnSpc>
              <a:spcPct val="100000"/>
            </a:lnSpc>
          </a:pPr>
          <a:r>
            <a:rPr lang="en-US" dirty="0"/>
            <a:t>Companies throw hardware at the problem, buying datacenter in a box solutions like Oracle RAC, SQL Server MPP, or Vertica. This is expensive!</a:t>
          </a:r>
        </a:p>
      </dgm:t>
    </dgm:pt>
    <dgm:pt modelId="{1E9C3858-2E75-4278-A7A5-1397D7A7BA51}" type="parTrans" cxnId="{0CFA1270-1E0C-42B9-9978-0CC9AAB837C0}">
      <dgm:prSet/>
      <dgm:spPr/>
      <dgm:t>
        <a:bodyPr/>
        <a:lstStyle/>
        <a:p>
          <a:endParaRPr lang="en-US"/>
        </a:p>
      </dgm:t>
    </dgm:pt>
    <dgm:pt modelId="{D4FA6318-20F7-4238-B89F-D684F70C3C74}" type="sibTrans" cxnId="{0CFA1270-1E0C-42B9-9978-0CC9AAB837C0}">
      <dgm:prSet/>
      <dgm:spPr/>
      <dgm:t>
        <a:bodyPr/>
        <a:lstStyle/>
        <a:p>
          <a:endParaRPr lang="en-US"/>
        </a:p>
      </dgm:t>
    </dgm:pt>
    <dgm:pt modelId="{168C84D5-FA12-4686-93CD-CA741C8CCAC0}">
      <dgm:prSet/>
      <dgm:spPr/>
      <dgm:t>
        <a:bodyPr/>
        <a:lstStyle/>
        <a:p>
          <a:pPr>
            <a:lnSpc>
              <a:spcPct val="100000"/>
            </a:lnSpc>
          </a:pPr>
          <a:r>
            <a:rPr lang="en-US" dirty="0"/>
            <a:t>Companies hire specialists to set up clustering and improve performance through indexing, caching, and partitions. Requires money and expertise!</a:t>
          </a:r>
        </a:p>
      </dgm:t>
    </dgm:pt>
    <dgm:pt modelId="{314EFA52-059B-449E-930A-74395E147224}" type="parTrans" cxnId="{077FCDD7-62F1-4E67-BFE1-302B7BBD3DF1}">
      <dgm:prSet/>
      <dgm:spPr/>
      <dgm:t>
        <a:bodyPr/>
        <a:lstStyle/>
        <a:p>
          <a:endParaRPr lang="en-US"/>
        </a:p>
      </dgm:t>
    </dgm:pt>
    <dgm:pt modelId="{7028B3A4-A73C-4B4F-8306-9DC8C12A4384}" type="sibTrans" cxnId="{077FCDD7-62F1-4E67-BFE1-302B7BBD3DF1}">
      <dgm:prSet/>
      <dgm:spPr/>
      <dgm:t>
        <a:bodyPr/>
        <a:lstStyle/>
        <a:p>
          <a:endParaRPr lang="en-US"/>
        </a:p>
      </dgm:t>
    </dgm:pt>
    <dgm:pt modelId="{7597D771-7E7A-4169-BE22-02C02C2C5FE6}">
      <dgm:prSet/>
      <dgm:spPr/>
      <dgm:t>
        <a:bodyPr/>
        <a:lstStyle/>
        <a:p>
          <a:pPr>
            <a:lnSpc>
              <a:spcPct val="100000"/>
            </a:lnSpc>
          </a:pPr>
          <a:r>
            <a:rPr lang="en-US" dirty="0"/>
            <a:t>NewSQL: “We can scale that for you, but you will need to use the cloud!” </a:t>
          </a:r>
          <a:br>
            <a:rPr lang="en-US" dirty="0"/>
          </a:br>
          <a:r>
            <a:rPr lang="en-US" dirty="0"/>
            <a:t>- Google Cloud Spanner, Amazon Aurora, or </a:t>
          </a:r>
          <a:r>
            <a:rPr lang="en-US" dirty="0" err="1"/>
            <a:t>MemSQL</a:t>
          </a:r>
          <a:r>
            <a:rPr lang="en-US" dirty="0"/>
            <a:t>.</a:t>
          </a:r>
        </a:p>
      </dgm:t>
    </dgm:pt>
    <dgm:pt modelId="{28A5B6DA-2E9A-4398-9567-0BB0857A21F1}" type="parTrans" cxnId="{BB0F5F2C-655E-405E-A7D9-E5E5D49F61DE}">
      <dgm:prSet/>
      <dgm:spPr/>
      <dgm:t>
        <a:bodyPr/>
        <a:lstStyle/>
        <a:p>
          <a:endParaRPr lang="en-US"/>
        </a:p>
      </dgm:t>
    </dgm:pt>
    <dgm:pt modelId="{5B8CEBA8-89C0-494F-AAEE-C99A5F122C9B}" type="sibTrans" cxnId="{BB0F5F2C-655E-405E-A7D9-E5E5D49F61DE}">
      <dgm:prSet/>
      <dgm:spPr/>
      <dgm:t>
        <a:bodyPr/>
        <a:lstStyle/>
        <a:p>
          <a:endParaRPr lang="en-US"/>
        </a:p>
      </dgm:t>
    </dgm:pt>
    <dgm:pt modelId="{815BA90F-187E-493B-878B-08B9AAB696C4}" type="pres">
      <dgm:prSet presAssocID="{6AC86900-03FB-4946-9477-F99215CEE3F3}" presName="root" presStyleCnt="0">
        <dgm:presLayoutVars>
          <dgm:dir/>
          <dgm:resizeHandles val="exact"/>
        </dgm:presLayoutVars>
      </dgm:prSet>
      <dgm:spPr/>
    </dgm:pt>
    <dgm:pt modelId="{D59A59F7-70E5-451D-AF2F-4A18D3608C67}" type="pres">
      <dgm:prSet presAssocID="{1470CABD-FF42-49CC-93C8-EDCBD0CDCC5D}" presName="compNode" presStyleCnt="0"/>
      <dgm:spPr/>
    </dgm:pt>
    <dgm:pt modelId="{8A1F945F-881F-4D57-A2E2-CA790581E6E4}" type="pres">
      <dgm:prSet presAssocID="{1470CABD-FF42-49CC-93C8-EDCBD0CDCC5D}" presName="bgRect" presStyleLbl="bgShp" presStyleIdx="0" presStyleCnt="4"/>
      <dgm:spPr/>
    </dgm:pt>
    <dgm:pt modelId="{3E41C128-4427-4E7C-92CB-51A6A854DE07}" type="pres">
      <dgm:prSet presAssocID="{1470CABD-FF42-49CC-93C8-EDCBD0CDCC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Graph with Upward Trend"/>
        </a:ext>
      </dgm:extLst>
    </dgm:pt>
    <dgm:pt modelId="{00439460-AFCA-45BC-818B-25A37863C958}" type="pres">
      <dgm:prSet presAssocID="{1470CABD-FF42-49CC-93C8-EDCBD0CDCC5D}" presName="spaceRect" presStyleCnt="0"/>
      <dgm:spPr/>
    </dgm:pt>
    <dgm:pt modelId="{2C0C6112-F2AC-4E4B-AE89-198FD1456FEE}" type="pres">
      <dgm:prSet presAssocID="{1470CABD-FF42-49CC-93C8-EDCBD0CDCC5D}" presName="parTx" presStyleLbl="revTx" presStyleIdx="0" presStyleCnt="4">
        <dgm:presLayoutVars>
          <dgm:chMax val="0"/>
          <dgm:chPref val="0"/>
        </dgm:presLayoutVars>
      </dgm:prSet>
      <dgm:spPr/>
    </dgm:pt>
    <dgm:pt modelId="{D0A594E1-EFC1-4F4D-9A3D-0FFA0B7C3E7D}" type="pres">
      <dgm:prSet presAssocID="{482CDA7B-7445-4249-B82B-99BEB818FC71}" presName="sibTrans" presStyleCnt="0"/>
      <dgm:spPr/>
    </dgm:pt>
    <dgm:pt modelId="{62E2A818-0AE5-4105-8DA8-82A60F2AA70C}" type="pres">
      <dgm:prSet presAssocID="{7D21C5EA-6C67-4937-9FC0-2FA1D9CF69E0}" presName="compNode" presStyleCnt="0"/>
      <dgm:spPr/>
    </dgm:pt>
    <dgm:pt modelId="{60B5C362-F4AA-463E-B2BA-89D53D248B5D}" type="pres">
      <dgm:prSet presAssocID="{7D21C5EA-6C67-4937-9FC0-2FA1D9CF69E0}" presName="bgRect" presStyleLbl="bgShp" presStyleIdx="1" presStyleCnt="4"/>
      <dgm:spPr/>
    </dgm:pt>
    <dgm:pt modelId="{9FBE01FA-04A0-4D56-81D8-C158973CA234}" type="pres">
      <dgm:prSet presAssocID="{7D21C5EA-6C67-4937-9FC0-2FA1D9CF69E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85129805-C47F-4E57-A81B-288602EF4C98}" type="pres">
      <dgm:prSet presAssocID="{7D21C5EA-6C67-4937-9FC0-2FA1D9CF69E0}" presName="spaceRect" presStyleCnt="0"/>
      <dgm:spPr/>
    </dgm:pt>
    <dgm:pt modelId="{BB1E16EA-3489-4A5D-A648-E2D6F7280429}" type="pres">
      <dgm:prSet presAssocID="{7D21C5EA-6C67-4937-9FC0-2FA1D9CF69E0}" presName="parTx" presStyleLbl="revTx" presStyleIdx="1" presStyleCnt="4">
        <dgm:presLayoutVars>
          <dgm:chMax val="0"/>
          <dgm:chPref val="0"/>
        </dgm:presLayoutVars>
      </dgm:prSet>
      <dgm:spPr/>
    </dgm:pt>
    <dgm:pt modelId="{556B83F2-189E-434C-8860-9E6D85F17402}" type="pres">
      <dgm:prSet presAssocID="{D4FA6318-20F7-4238-B89F-D684F70C3C74}" presName="sibTrans" presStyleCnt="0"/>
      <dgm:spPr/>
    </dgm:pt>
    <dgm:pt modelId="{22EA32D6-21E8-42CB-8CA2-2BDAEBF03710}" type="pres">
      <dgm:prSet presAssocID="{168C84D5-FA12-4686-93CD-CA741C8CCAC0}" presName="compNode" presStyleCnt="0"/>
      <dgm:spPr/>
    </dgm:pt>
    <dgm:pt modelId="{F3CB186B-8EBC-4C84-9E7C-B052284F2E62}" type="pres">
      <dgm:prSet presAssocID="{168C84D5-FA12-4686-93CD-CA741C8CCAC0}" presName="bgRect" presStyleLbl="bgShp" presStyleIdx="2" presStyleCnt="4"/>
      <dgm:spPr/>
    </dgm:pt>
    <dgm:pt modelId="{54D0394B-1C83-4EC8-B798-0145564A0F5D}" type="pres">
      <dgm:prSet presAssocID="{168C84D5-FA12-4686-93CD-CA741C8CCAC0}"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ierarchy"/>
        </a:ext>
      </dgm:extLst>
    </dgm:pt>
    <dgm:pt modelId="{4C7A5BD2-E27D-40AE-91EE-44642706FA31}" type="pres">
      <dgm:prSet presAssocID="{168C84D5-FA12-4686-93CD-CA741C8CCAC0}" presName="spaceRect" presStyleCnt="0"/>
      <dgm:spPr/>
    </dgm:pt>
    <dgm:pt modelId="{F3180CCD-9E81-4907-A740-1F2FC1A7D4A8}" type="pres">
      <dgm:prSet presAssocID="{168C84D5-FA12-4686-93CD-CA741C8CCAC0}" presName="parTx" presStyleLbl="revTx" presStyleIdx="2" presStyleCnt="4">
        <dgm:presLayoutVars>
          <dgm:chMax val="0"/>
          <dgm:chPref val="0"/>
        </dgm:presLayoutVars>
      </dgm:prSet>
      <dgm:spPr/>
    </dgm:pt>
    <dgm:pt modelId="{4AE6C85D-C55B-4DFC-8196-6FE6880F1959}" type="pres">
      <dgm:prSet presAssocID="{7028B3A4-A73C-4B4F-8306-9DC8C12A4384}" presName="sibTrans" presStyleCnt="0"/>
      <dgm:spPr/>
    </dgm:pt>
    <dgm:pt modelId="{CE1BA58F-62D5-4D1A-B6EF-7A7B3C7AE0F2}" type="pres">
      <dgm:prSet presAssocID="{7597D771-7E7A-4169-BE22-02C02C2C5FE6}" presName="compNode" presStyleCnt="0"/>
      <dgm:spPr/>
    </dgm:pt>
    <dgm:pt modelId="{6887A2DE-A1F2-485D-BE37-2F04685D66C8}" type="pres">
      <dgm:prSet presAssocID="{7597D771-7E7A-4169-BE22-02C02C2C5FE6}" presName="bgRect" presStyleLbl="bgShp" presStyleIdx="3" presStyleCnt="4"/>
      <dgm:spPr/>
    </dgm:pt>
    <dgm:pt modelId="{8309F951-7ED3-43C0-9909-51A24D6BC16A}" type="pres">
      <dgm:prSet presAssocID="{7597D771-7E7A-4169-BE22-02C02C2C5FE6}"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yncing Cloud"/>
        </a:ext>
      </dgm:extLst>
    </dgm:pt>
    <dgm:pt modelId="{24D76C20-2F18-491D-A047-AD6F81B48BEE}" type="pres">
      <dgm:prSet presAssocID="{7597D771-7E7A-4169-BE22-02C02C2C5FE6}" presName="spaceRect" presStyleCnt="0"/>
      <dgm:spPr/>
    </dgm:pt>
    <dgm:pt modelId="{C505C077-7DD7-4AAA-9FBF-721DE34C9863}" type="pres">
      <dgm:prSet presAssocID="{7597D771-7E7A-4169-BE22-02C02C2C5FE6}" presName="parTx" presStyleLbl="revTx" presStyleIdx="3" presStyleCnt="4">
        <dgm:presLayoutVars>
          <dgm:chMax val="0"/>
          <dgm:chPref val="0"/>
        </dgm:presLayoutVars>
      </dgm:prSet>
      <dgm:spPr/>
    </dgm:pt>
  </dgm:ptLst>
  <dgm:cxnLst>
    <dgm:cxn modelId="{77C6070F-6693-48B0-A194-145D53BCF1C8}" srcId="{6AC86900-03FB-4946-9477-F99215CEE3F3}" destId="{1470CABD-FF42-49CC-93C8-EDCBD0CDCC5D}" srcOrd="0" destOrd="0" parTransId="{65B7C00F-D6E6-45CA-B4A9-9A8DEE38AC7E}" sibTransId="{482CDA7B-7445-4249-B82B-99BEB818FC71}"/>
    <dgm:cxn modelId="{06D31023-B118-4B81-A4CA-290DD017E88D}" type="presOf" srcId="{168C84D5-FA12-4686-93CD-CA741C8CCAC0}" destId="{F3180CCD-9E81-4907-A740-1F2FC1A7D4A8}" srcOrd="0" destOrd="0" presId="urn:microsoft.com/office/officeart/2018/2/layout/IconVerticalSolidList"/>
    <dgm:cxn modelId="{BB0F5F2C-655E-405E-A7D9-E5E5D49F61DE}" srcId="{6AC86900-03FB-4946-9477-F99215CEE3F3}" destId="{7597D771-7E7A-4169-BE22-02C02C2C5FE6}" srcOrd="3" destOrd="0" parTransId="{28A5B6DA-2E9A-4398-9567-0BB0857A21F1}" sibTransId="{5B8CEBA8-89C0-494F-AAEE-C99A5F122C9B}"/>
    <dgm:cxn modelId="{0CFA1270-1E0C-42B9-9978-0CC9AAB837C0}" srcId="{6AC86900-03FB-4946-9477-F99215CEE3F3}" destId="{7D21C5EA-6C67-4937-9FC0-2FA1D9CF69E0}" srcOrd="1" destOrd="0" parTransId="{1E9C3858-2E75-4278-A7A5-1397D7A7BA51}" sibTransId="{D4FA6318-20F7-4238-B89F-D684F70C3C74}"/>
    <dgm:cxn modelId="{A6DBA977-844D-4A31-BC45-D3D53E42F178}" type="presOf" srcId="{7597D771-7E7A-4169-BE22-02C02C2C5FE6}" destId="{C505C077-7DD7-4AAA-9FBF-721DE34C9863}" srcOrd="0" destOrd="0" presId="urn:microsoft.com/office/officeart/2018/2/layout/IconVerticalSolidList"/>
    <dgm:cxn modelId="{0926AD5A-C2A3-4389-928C-FF2F850307EF}" type="presOf" srcId="{1470CABD-FF42-49CC-93C8-EDCBD0CDCC5D}" destId="{2C0C6112-F2AC-4E4B-AE89-198FD1456FEE}" srcOrd="0" destOrd="0" presId="urn:microsoft.com/office/officeart/2018/2/layout/IconVerticalSolidList"/>
    <dgm:cxn modelId="{8F31D75A-F2B0-4A23-AE0F-433DA086DAA2}" type="presOf" srcId="{7D21C5EA-6C67-4937-9FC0-2FA1D9CF69E0}" destId="{BB1E16EA-3489-4A5D-A648-E2D6F7280429}" srcOrd="0" destOrd="0" presId="urn:microsoft.com/office/officeart/2018/2/layout/IconVerticalSolidList"/>
    <dgm:cxn modelId="{077FCDD7-62F1-4E67-BFE1-302B7BBD3DF1}" srcId="{6AC86900-03FB-4946-9477-F99215CEE3F3}" destId="{168C84D5-FA12-4686-93CD-CA741C8CCAC0}" srcOrd="2" destOrd="0" parTransId="{314EFA52-059B-449E-930A-74395E147224}" sibTransId="{7028B3A4-A73C-4B4F-8306-9DC8C12A4384}"/>
    <dgm:cxn modelId="{06C420F2-6F87-4DD8-8ED8-141D9FDD6C9F}" type="presOf" srcId="{6AC86900-03FB-4946-9477-F99215CEE3F3}" destId="{815BA90F-187E-493B-878B-08B9AAB696C4}" srcOrd="0" destOrd="0" presId="urn:microsoft.com/office/officeart/2018/2/layout/IconVerticalSolidList"/>
    <dgm:cxn modelId="{0B8B59C4-774C-4B95-A890-9267297A97C7}" type="presParOf" srcId="{815BA90F-187E-493B-878B-08B9AAB696C4}" destId="{D59A59F7-70E5-451D-AF2F-4A18D3608C67}" srcOrd="0" destOrd="0" presId="urn:microsoft.com/office/officeart/2018/2/layout/IconVerticalSolidList"/>
    <dgm:cxn modelId="{B70E119B-9D5F-4885-A296-87052C3759AB}" type="presParOf" srcId="{D59A59F7-70E5-451D-AF2F-4A18D3608C67}" destId="{8A1F945F-881F-4D57-A2E2-CA790581E6E4}" srcOrd="0" destOrd="0" presId="urn:microsoft.com/office/officeart/2018/2/layout/IconVerticalSolidList"/>
    <dgm:cxn modelId="{723484B2-FD2E-41C7-89FF-0DF4A88CB00F}" type="presParOf" srcId="{D59A59F7-70E5-451D-AF2F-4A18D3608C67}" destId="{3E41C128-4427-4E7C-92CB-51A6A854DE07}" srcOrd="1" destOrd="0" presId="urn:microsoft.com/office/officeart/2018/2/layout/IconVerticalSolidList"/>
    <dgm:cxn modelId="{99063EE3-17B0-4162-875E-50B3F60E9628}" type="presParOf" srcId="{D59A59F7-70E5-451D-AF2F-4A18D3608C67}" destId="{00439460-AFCA-45BC-818B-25A37863C958}" srcOrd="2" destOrd="0" presId="urn:microsoft.com/office/officeart/2018/2/layout/IconVerticalSolidList"/>
    <dgm:cxn modelId="{3E3F9D54-9BE3-4786-B218-4E09EB7070DF}" type="presParOf" srcId="{D59A59F7-70E5-451D-AF2F-4A18D3608C67}" destId="{2C0C6112-F2AC-4E4B-AE89-198FD1456FEE}" srcOrd="3" destOrd="0" presId="urn:microsoft.com/office/officeart/2018/2/layout/IconVerticalSolidList"/>
    <dgm:cxn modelId="{E17AE489-202D-4C7E-8479-E3FCC330A2E5}" type="presParOf" srcId="{815BA90F-187E-493B-878B-08B9AAB696C4}" destId="{D0A594E1-EFC1-4F4D-9A3D-0FFA0B7C3E7D}" srcOrd="1" destOrd="0" presId="urn:microsoft.com/office/officeart/2018/2/layout/IconVerticalSolidList"/>
    <dgm:cxn modelId="{A2269AE0-AD9F-43FB-9E82-F485F48755AC}" type="presParOf" srcId="{815BA90F-187E-493B-878B-08B9AAB696C4}" destId="{62E2A818-0AE5-4105-8DA8-82A60F2AA70C}" srcOrd="2" destOrd="0" presId="urn:microsoft.com/office/officeart/2018/2/layout/IconVerticalSolidList"/>
    <dgm:cxn modelId="{0EC2489A-7C3D-4FAC-BC3C-86BE5E757065}" type="presParOf" srcId="{62E2A818-0AE5-4105-8DA8-82A60F2AA70C}" destId="{60B5C362-F4AA-463E-B2BA-89D53D248B5D}" srcOrd="0" destOrd="0" presId="urn:microsoft.com/office/officeart/2018/2/layout/IconVerticalSolidList"/>
    <dgm:cxn modelId="{0D261F4C-EAD1-4D8C-A4DC-A47F36BACABF}" type="presParOf" srcId="{62E2A818-0AE5-4105-8DA8-82A60F2AA70C}" destId="{9FBE01FA-04A0-4D56-81D8-C158973CA234}" srcOrd="1" destOrd="0" presId="urn:microsoft.com/office/officeart/2018/2/layout/IconVerticalSolidList"/>
    <dgm:cxn modelId="{114253CD-4547-4E27-B370-78D187B7ABF1}" type="presParOf" srcId="{62E2A818-0AE5-4105-8DA8-82A60F2AA70C}" destId="{85129805-C47F-4E57-A81B-288602EF4C98}" srcOrd="2" destOrd="0" presId="urn:microsoft.com/office/officeart/2018/2/layout/IconVerticalSolidList"/>
    <dgm:cxn modelId="{24BE6B9C-65FF-4811-B605-EEE7F9B14705}" type="presParOf" srcId="{62E2A818-0AE5-4105-8DA8-82A60F2AA70C}" destId="{BB1E16EA-3489-4A5D-A648-E2D6F7280429}" srcOrd="3" destOrd="0" presId="urn:microsoft.com/office/officeart/2018/2/layout/IconVerticalSolidList"/>
    <dgm:cxn modelId="{C66C92FA-7EB2-4A1A-9BD5-2E8A88366DAC}" type="presParOf" srcId="{815BA90F-187E-493B-878B-08B9AAB696C4}" destId="{556B83F2-189E-434C-8860-9E6D85F17402}" srcOrd="3" destOrd="0" presId="urn:microsoft.com/office/officeart/2018/2/layout/IconVerticalSolidList"/>
    <dgm:cxn modelId="{2F08ACB2-2074-4414-AC67-956540E579F3}" type="presParOf" srcId="{815BA90F-187E-493B-878B-08B9AAB696C4}" destId="{22EA32D6-21E8-42CB-8CA2-2BDAEBF03710}" srcOrd="4" destOrd="0" presId="urn:microsoft.com/office/officeart/2018/2/layout/IconVerticalSolidList"/>
    <dgm:cxn modelId="{AA21DE59-F5C7-4028-9304-C3E2514F79CD}" type="presParOf" srcId="{22EA32D6-21E8-42CB-8CA2-2BDAEBF03710}" destId="{F3CB186B-8EBC-4C84-9E7C-B052284F2E62}" srcOrd="0" destOrd="0" presId="urn:microsoft.com/office/officeart/2018/2/layout/IconVerticalSolidList"/>
    <dgm:cxn modelId="{6CF0409C-EDAA-48C8-9652-643997BDEF03}" type="presParOf" srcId="{22EA32D6-21E8-42CB-8CA2-2BDAEBF03710}" destId="{54D0394B-1C83-4EC8-B798-0145564A0F5D}" srcOrd="1" destOrd="0" presId="urn:microsoft.com/office/officeart/2018/2/layout/IconVerticalSolidList"/>
    <dgm:cxn modelId="{B6BB48A1-FFE9-4D02-968E-3602DE0F5811}" type="presParOf" srcId="{22EA32D6-21E8-42CB-8CA2-2BDAEBF03710}" destId="{4C7A5BD2-E27D-40AE-91EE-44642706FA31}" srcOrd="2" destOrd="0" presId="urn:microsoft.com/office/officeart/2018/2/layout/IconVerticalSolidList"/>
    <dgm:cxn modelId="{0387564C-17A0-41CD-9861-EF934B37F924}" type="presParOf" srcId="{22EA32D6-21E8-42CB-8CA2-2BDAEBF03710}" destId="{F3180CCD-9E81-4907-A740-1F2FC1A7D4A8}" srcOrd="3" destOrd="0" presId="urn:microsoft.com/office/officeart/2018/2/layout/IconVerticalSolidList"/>
    <dgm:cxn modelId="{D6E388C8-27C2-4FA0-88BE-D15F29D27DD7}" type="presParOf" srcId="{815BA90F-187E-493B-878B-08B9AAB696C4}" destId="{4AE6C85D-C55B-4DFC-8196-6FE6880F1959}" srcOrd="5" destOrd="0" presId="urn:microsoft.com/office/officeart/2018/2/layout/IconVerticalSolidList"/>
    <dgm:cxn modelId="{0ABCE867-7576-492C-AC93-8B560E99B4F9}" type="presParOf" srcId="{815BA90F-187E-493B-878B-08B9AAB696C4}" destId="{CE1BA58F-62D5-4D1A-B6EF-7A7B3C7AE0F2}" srcOrd="6" destOrd="0" presId="urn:microsoft.com/office/officeart/2018/2/layout/IconVerticalSolidList"/>
    <dgm:cxn modelId="{D462C539-E1F7-4272-9D95-FD34356BFC5B}" type="presParOf" srcId="{CE1BA58F-62D5-4D1A-B6EF-7A7B3C7AE0F2}" destId="{6887A2DE-A1F2-485D-BE37-2F04685D66C8}" srcOrd="0" destOrd="0" presId="urn:microsoft.com/office/officeart/2018/2/layout/IconVerticalSolidList"/>
    <dgm:cxn modelId="{22162E1C-15E4-46D3-B604-559886ADEDAC}" type="presParOf" srcId="{CE1BA58F-62D5-4D1A-B6EF-7A7B3C7AE0F2}" destId="{8309F951-7ED3-43C0-9909-51A24D6BC16A}" srcOrd="1" destOrd="0" presId="urn:microsoft.com/office/officeart/2018/2/layout/IconVerticalSolidList"/>
    <dgm:cxn modelId="{02A31C90-2882-4410-85A0-5C573C7708FE}" type="presParOf" srcId="{CE1BA58F-62D5-4D1A-B6EF-7A7B3C7AE0F2}" destId="{24D76C20-2F18-491D-A047-AD6F81B48BEE}" srcOrd="2" destOrd="0" presId="urn:microsoft.com/office/officeart/2018/2/layout/IconVerticalSolidList"/>
    <dgm:cxn modelId="{709D4B80-4914-4511-AB0C-B18999FDD2B9}" type="presParOf" srcId="{CE1BA58F-62D5-4D1A-B6EF-7A7B3C7AE0F2}" destId="{C505C077-7DD7-4AAA-9FBF-721DE34C98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BDF3CA-C51C-4F00-806F-71E5D08668BF}" type="doc">
      <dgm:prSet loTypeId="urn:microsoft.com/office/officeart/2005/8/layout/venn1" loCatId="relationship" qsTypeId="urn:microsoft.com/office/officeart/2005/8/quickstyle/simple1" qsCatId="simple" csTypeId="urn:microsoft.com/office/officeart/2005/8/colors/colorful4" csCatId="colorful" phldr="1"/>
      <dgm:spPr/>
    </dgm:pt>
    <dgm:pt modelId="{FB2055C3-8F5A-48B7-BAA1-C7524A36D850}">
      <dgm:prSet phldrT="[Text]" custT="1"/>
      <dgm:spPr>
        <a:solidFill>
          <a:schemeClr val="accent1">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C</a:t>
          </a:r>
          <a:r>
            <a:rPr lang="en-US" sz="2400" dirty="0">
              <a:solidFill>
                <a:schemeClr val="tx1">
                  <a:lumMod val="65000"/>
                  <a:lumOff val="35000"/>
                </a:schemeClr>
              </a:solidFill>
              <a:latin typeface="Sherman Sans Book" pitchFamily="50" charset="0"/>
              <a:ea typeface="Sherman Sans Book" pitchFamily="50" charset="0"/>
            </a:rPr>
            <a:t>onsistency</a:t>
          </a:r>
        </a:p>
      </dgm:t>
    </dgm:pt>
    <dgm:pt modelId="{C843F527-262F-496B-BAAA-3F990E69891D}" type="parTrans" cxnId="{1F36B7E1-95C3-459D-90AA-7C371A817E95}">
      <dgm:prSet/>
      <dgm:spPr/>
      <dgm:t>
        <a:bodyPr/>
        <a:lstStyle/>
        <a:p>
          <a:endParaRPr lang="en-US"/>
        </a:p>
      </dgm:t>
    </dgm:pt>
    <dgm:pt modelId="{F9128426-2D79-4E50-B2A1-DFD6D779FCB0}" type="sibTrans" cxnId="{1F36B7E1-95C3-459D-90AA-7C371A817E95}">
      <dgm:prSet/>
      <dgm:spPr/>
      <dgm:t>
        <a:bodyPr/>
        <a:lstStyle/>
        <a:p>
          <a:endParaRPr lang="en-US"/>
        </a:p>
      </dgm:t>
    </dgm:pt>
    <dgm:pt modelId="{55461122-C93F-4598-B3AF-739AFBCD9870}">
      <dgm:prSet phldrT="[Text]" custT="1"/>
      <dgm:spPr>
        <a:solidFill>
          <a:schemeClr val="accent1">
            <a:lumMod val="60000"/>
            <a:lumOff val="40000"/>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P</a:t>
          </a:r>
          <a:r>
            <a:rPr lang="en-US" sz="2400" dirty="0">
              <a:solidFill>
                <a:schemeClr val="tx1">
                  <a:lumMod val="65000"/>
                  <a:lumOff val="35000"/>
                </a:schemeClr>
              </a:solidFill>
              <a:latin typeface="Sherman Sans Book" pitchFamily="50" charset="0"/>
              <a:ea typeface="Sherman Sans Book" pitchFamily="50" charset="0"/>
            </a:rPr>
            <a:t>artition</a:t>
          </a:r>
        </a:p>
        <a:p>
          <a:r>
            <a:rPr lang="en-US" sz="2400" dirty="0">
              <a:solidFill>
                <a:schemeClr val="tx1">
                  <a:lumMod val="65000"/>
                  <a:lumOff val="35000"/>
                </a:schemeClr>
              </a:solidFill>
              <a:latin typeface="Sherman Sans Book" pitchFamily="50" charset="0"/>
              <a:ea typeface="Sherman Sans Book" pitchFamily="50" charset="0"/>
            </a:rPr>
            <a:t>tolerance</a:t>
          </a:r>
        </a:p>
      </dgm:t>
    </dgm:pt>
    <dgm:pt modelId="{EE01773E-4BE4-4595-A043-AC50B675A982}" type="parTrans" cxnId="{8FDAB5B6-0DE2-4C4C-8195-8C00E2BDB54C}">
      <dgm:prSet/>
      <dgm:spPr/>
      <dgm:t>
        <a:bodyPr/>
        <a:lstStyle/>
        <a:p>
          <a:endParaRPr lang="en-US"/>
        </a:p>
      </dgm:t>
    </dgm:pt>
    <dgm:pt modelId="{FC214EBB-B4EC-4CD7-8398-B889B8FAD7F5}" type="sibTrans" cxnId="{8FDAB5B6-0DE2-4C4C-8195-8C00E2BDB54C}">
      <dgm:prSet/>
      <dgm:spPr/>
      <dgm:t>
        <a:bodyPr/>
        <a:lstStyle/>
        <a:p>
          <a:endParaRPr lang="en-US"/>
        </a:p>
      </dgm:t>
    </dgm:pt>
    <dgm:pt modelId="{E50672E3-60C4-4AA3-9C65-7262298C568D}">
      <dgm:prSet phldrT="[Text]" custT="1"/>
      <dgm:spPr>
        <a:solidFill>
          <a:schemeClr val="accent2">
            <a:alpha val="30000"/>
          </a:schemeClr>
        </a:solidFill>
      </dgm:spPr>
      <dgm:t>
        <a:bodyPr/>
        <a:lstStyle/>
        <a:p>
          <a:r>
            <a:rPr lang="en-US" sz="2800" b="1" dirty="0">
              <a:solidFill>
                <a:schemeClr val="tx1">
                  <a:lumMod val="65000"/>
                  <a:lumOff val="35000"/>
                </a:schemeClr>
              </a:solidFill>
              <a:latin typeface="Sherman Sans Book" pitchFamily="50" charset="0"/>
              <a:ea typeface="Sherman Sans Book" pitchFamily="50" charset="0"/>
            </a:rPr>
            <a:t>A</a:t>
          </a:r>
          <a:r>
            <a:rPr lang="en-US" sz="2400" dirty="0">
              <a:solidFill>
                <a:schemeClr val="tx1">
                  <a:lumMod val="65000"/>
                  <a:lumOff val="35000"/>
                </a:schemeClr>
              </a:solidFill>
              <a:latin typeface="Sherman Sans Book" pitchFamily="50" charset="0"/>
              <a:ea typeface="Sherman Sans Book" pitchFamily="50" charset="0"/>
            </a:rPr>
            <a:t>vailability</a:t>
          </a:r>
        </a:p>
      </dgm:t>
    </dgm:pt>
    <dgm:pt modelId="{78E6651D-76A4-4364-BEAB-660F7C75F769}" type="parTrans" cxnId="{2EB9F187-7FA1-461C-98FE-B42D0FCF11F0}">
      <dgm:prSet/>
      <dgm:spPr/>
      <dgm:t>
        <a:bodyPr/>
        <a:lstStyle/>
        <a:p>
          <a:endParaRPr lang="en-US"/>
        </a:p>
      </dgm:t>
    </dgm:pt>
    <dgm:pt modelId="{D33EF81A-6A52-4777-9D00-32C5EDB2E44E}" type="sibTrans" cxnId="{2EB9F187-7FA1-461C-98FE-B42D0FCF11F0}">
      <dgm:prSet/>
      <dgm:spPr/>
      <dgm:t>
        <a:bodyPr/>
        <a:lstStyle/>
        <a:p>
          <a:endParaRPr lang="en-US"/>
        </a:p>
      </dgm:t>
    </dgm:pt>
    <dgm:pt modelId="{30C11951-BC2A-4AC1-90E0-E1F771A291DD}" type="pres">
      <dgm:prSet presAssocID="{4DBDF3CA-C51C-4F00-806F-71E5D08668BF}" presName="compositeShape" presStyleCnt="0">
        <dgm:presLayoutVars>
          <dgm:chMax val="7"/>
          <dgm:dir/>
          <dgm:resizeHandles val="exact"/>
        </dgm:presLayoutVars>
      </dgm:prSet>
      <dgm:spPr/>
    </dgm:pt>
    <dgm:pt modelId="{1999CC29-2962-4314-8BF4-12973BF103A0}" type="pres">
      <dgm:prSet presAssocID="{FB2055C3-8F5A-48B7-BAA1-C7524A36D850}" presName="circ1" presStyleLbl="vennNode1" presStyleIdx="0" presStyleCnt="3"/>
      <dgm:spPr/>
    </dgm:pt>
    <dgm:pt modelId="{2E7C3E3C-6B68-4F45-9036-55CFDF40BF53}" type="pres">
      <dgm:prSet presAssocID="{FB2055C3-8F5A-48B7-BAA1-C7524A36D850}" presName="circ1Tx" presStyleLbl="revTx" presStyleIdx="0" presStyleCnt="0">
        <dgm:presLayoutVars>
          <dgm:chMax val="0"/>
          <dgm:chPref val="0"/>
          <dgm:bulletEnabled val="1"/>
        </dgm:presLayoutVars>
      </dgm:prSet>
      <dgm:spPr/>
    </dgm:pt>
    <dgm:pt modelId="{BBC70DC9-D59B-4722-A03A-F61FB0C4EDB1}" type="pres">
      <dgm:prSet presAssocID="{55461122-C93F-4598-B3AF-739AFBCD9870}" presName="circ2" presStyleLbl="vennNode1" presStyleIdx="1" presStyleCnt="3"/>
      <dgm:spPr/>
    </dgm:pt>
    <dgm:pt modelId="{478E94C0-3D1C-432C-ABF3-D52A97EDAA4F}" type="pres">
      <dgm:prSet presAssocID="{55461122-C93F-4598-B3AF-739AFBCD9870}" presName="circ2Tx" presStyleLbl="revTx" presStyleIdx="0" presStyleCnt="0">
        <dgm:presLayoutVars>
          <dgm:chMax val="0"/>
          <dgm:chPref val="0"/>
          <dgm:bulletEnabled val="1"/>
        </dgm:presLayoutVars>
      </dgm:prSet>
      <dgm:spPr/>
    </dgm:pt>
    <dgm:pt modelId="{FDBC0C73-3D44-47B9-93F7-4C822DA0D175}" type="pres">
      <dgm:prSet presAssocID="{E50672E3-60C4-4AA3-9C65-7262298C568D}" presName="circ3" presStyleLbl="vennNode1" presStyleIdx="2" presStyleCnt="3"/>
      <dgm:spPr/>
    </dgm:pt>
    <dgm:pt modelId="{B6D9BFAA-9236-46F3-A467-72F1427A21B0}" type="pres">
      <dgm:prSet presAssocID="{E50672E3-60C4-4AA3-9C65-7262298C568D}" presName="circ3Tx" presStyleLbl="revTx" presStyleIdx="0" presStyleCnt="0">
        <dgm:presLayoutVars>
          <dgm:chMax val="0"/>
          <dgm:chPref val="0"/>
          <dgm:bulletEnabled val="1"/>
        </dgm:presLayoutVars>
      </dgm:prSet>
      <dgm:spPr/>
    </dgm:pt>
  </dgm:ptLst>
  <dgm:cxnLst>
    <dgm:cxn modelId="{6BCCAC1A-4517-4ED3-AA8C-F386E0E3AB69}" type="presOf" srcId="{55461122-C93F-4598-B3AF-739AFBCD9870}" destId="{478E94C0-3D1C-432C-ABF3-D52A97EDAA4F}" srcOrd="1" destOrd="0" presId="urn:microsoft.com/office/officeart/2005/8/layout/venn1"/>
    <dgm:cxn modelId="{6F555636-A494-4586-803B-BEE34E8444CC}" type="presOf" srcId="{FB2055C3-8F5A-48B7-BAA1-C7524A36D850}" destId="{1999CC29-2962-4314-8BF4-12973BF103A0}" srcOrd="0" destOrd="0" presId="urn:microsoft.com/office/officeart/2005/8/layout/venn1"/>
    <dgm:cxn modelId="{B7B2A55C-1E60-40E2-8961-078B3DC74F0A}" type="presOf" srcId="{E50672E3-60C4-4AA3-9C65-7262298C568D}" destId="{FDBC0C73-3D44-47B9-93F7-4C822DA0D175}" srcOrd="0" destOrd="0" presId="urn:microsoft.com/office/officeart/2005/8/layout/venn1"/>
    <dgm:cxn modelId="{53BE3341-D8A6-4842-B3DD-DFDDD2FD5140}" type="presOf" srcId="{4DBDF3CA-C51C-4F00-806F-71E5D08668BF}" destId="{30C11951-BC2A-4AC1-90E0-E1F771A291DD}" srcOrd="0" destOrd="0" presId="urn:microsoft.com/office/officeart/2005/8/layout/venn1"/>
    <dgm:cxn modelId="{2EB9F187-7FA1-461C-98FE-B42D0FCF11F0}" srcId="{4DBDF3CA-C51C-4F00-806F-71E5D08668BF}" destId="{E50672E3-60C4-4AA3-9C65-7262298C568D}" srcOrd="2" destOrd="0" parTransId="{78E6651D-76A4-4364-BEAB-660F7C75F769}" sibTransId="{D33EF81A-6A52-4777-9D00-32C5EDB2E44E}"/>
    <dgm:cxn modelId="{6AF15499-8442-4EE7-8E2E-00763B6E7CF4}" type="presOf" srcId="{55461122-C93F-4598-B3AF-739AFBCD9870}" destId="{BBC70DC9-D59B-4722-A03A-F61FB0C4EDB1}" srcOrd="0" destOrd="0" presId="urn:microsoft.com/office/officeart/2005/8/layout/venn1"/>
    <dgm:cxn modelId="{8FDAB5B6-0DE2-4C4C-8195-8C00E2BDB54C}" srcId="{4DBDF3CA-C51C-4F00-806F-71E5D08668BF}" destId="{55461122-C93F-4598-B3AF-739AFBCD9870}" srcOrd="1" destOrd="0" parTransId="{EE01773E-4BE4-4595-A043-AC50B675A982}" sibTransId="{FC214EBB-B4EC-4CD7-8398-B889B8FAD7F5}"/>
    <dgm:cxn modelId="{EB8872DC-75CC-4AEE-87A2-73C587A9A7E1}" type="presOf" srcId="{E50672E3-60C4-4AA3-9C65-7262298C568D}" destId="{B6D9BFAA-9236-46F3-A467-72F1427A21B0}" srcOrd="1" destOrd="0" presId="urn:microsoft.com/office/officeart/2005/8/layout/venn1"/>
    <dgm:cxn modelId="{1F36B7E1-95C3-459D-90AA-7C371A817E95}" srcId="{4DBDF3CA-C51C-4F00-806F-71E5D08668BF}" destId="{FB2055C3-8F5A-48B7-BAA1-C7524A36D850}" srcOrd="0" destOrd="0" parTransId="{C843F527-262F-496B-BAAA-3F990E69891D}" sibTransId="{F9128426-2D79-4E50-B2A1-DFD6D779FCB0}"/>
    <dgm:cxn modelId="{F87CE5FF-5F2A-4A73-BBF6-72BF94504A00}" type="presOf" srcId="{FB2055C3-8F5A-48B7-BAA1-C7524A36D850}" destId="{2E7C3E3C-6B68-4F45-9036-55CFDF40BF53}" srcOrd="1" destOrd="0" presId="urn:microsoft.com/office/officeart/2005/8/layout/venn1"/>
    <dgm:cxn modelId="{6E8A43EC-635F-4FC1-B497-D40638C8FF41}" type="presParOf" srcId="{30C11951-BC2A-4AC1-90E0-E1F771A291DD}" destId="{1999CC29-2962-4314-8BF4-12973BF103A0}" srcOrd="0" destOrd="0" presId="urn:microsoft.com/office/officeart/2005/8/layout/venn1"/>
    <dgm:cxn modelId="{FB7D28B6-0B0E-4833-8BD6-0FCD61AF6E8F}" type="presParOf" srcId="{30C11951-BC2A-4AC1-90E0-E1F771A291DD}" destId="{2E7C3E3C-6B68-4F45-9036-55CFDF40BF53}" srcOrd="1" destOrd="0" presId="urn:microsoft.com/office/officeart/2005/8/layout/venn1"/>
    <dgm:cxn modelId="{73CA2477-76B1-4CCD-9548-81DC5F4C8EC7}" type="presParOf" srcId="{30C11951-BC2A-4AC1-90E0-E1F771A291DD}" destId="{BBC70DC9-D59B-4722-A03A-F61FB0C4EDB1}" srcOrd="2" destOrd="0" presId="urn:microsoft.com/office/officeart/2005/8/layout/venn1"/>
    <dgm:cxn modelId="{3FF65190-1098-430B-B299-FE5211AEB74B}" type="presParOf" srcId="{30C11951-BC2A-4AC1-90E0-E1F771A291DD}" destId="{478E94C0-3D1C-432C-ABF3-D52A97EDAA4F}" srcOrd="3" destOrd="0" presId="urn:microsoft.com/office/officeart/2005/8/layout/venn1"/>
    <dgm:cxn modelId="{17967F67-5019-4CFE-B4BD-72602798DD21}" type="presParOf" srcId="{30C11951-BC2A-4AC1-90E0-E1F771A291DD}" destId="{FDBC0C73-3D44-47B9-93F7-4C822DA0D175}" srcOrd="4" destOrd="0" presId="urn:microsoft.com/office/officeart/2005/8/layout/venn1"/>
    <dgm:cxn modelId="{49E9F16B-DD4D-4FF4-912B-F36DB0AFE2FE}" type="presParOf" srcId="{30C11951-BC2A-4AC1-90E0-E1F771A291DD}" destId="{B6D9BFAA-9236-46F3-A467-72F1427A21B0}"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8554FA-B73E-4D69-8E11-99AB176AE074}"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BBCF789E-036B-4B0F-B4AD-C392BDA18ACC}">
      <dgm:prSet/>
      <dgm:spPr/>
      <dgm:t>
        <a:bodyPr/>
        <a:lstStyle/>
        <a:p>
          <a:r>
            <a:rPr lang="en-US" dirty="0"/>
            <a:t>1. CAP Theorem</a:t>
          </a:r>
        </a:p>
      </dgm:t>
    </dgm:pt>
    <dgm:pt modelId="{B5B60768-87B4-4021-AE1D-5AF32637096D}" type="parTrans" cxnId="{C0E349BB-475A-4E99-A28B-C19F3160850D}">
      <dgm:prSet/>
      <dgm:spPr/>
      <dgm:t>
        <a:bodyPr/>
        <a:lstStyle/>
        <a:p>
          <a:endParaRPr lang="en-US"/>
        </a:p>
      </dgm:t>
    </dgm:pt>
    <dgm:pt modelId="{7A004771-0FAD-4FFA-A4DB-69FA167483A7}" type="sibTrans" cxnId="{C0E349BB-475A-4E99-A28B-C19F3160850D}">
      <dgm:prSet/>
      <dgm:spPr/>
      <dgm:t>
        <a:bodyPr/>
        <a:lstStyle/>
        <a:p>
          <a:endParaRPr lang="en-US"/>
        </a:p>
      </dgm:t>
    </dgm:pt>
    <dgm:pt modelId="{8C73EB0C-A4D2-4F2C-93C2-6AF35B476311}">
      <dgm:prSet/>
      <dgm:spPr/>
      <dgm:t>
        <a:bodyPr/>
        <a:lstStyle/>
        <a:p>
          <a:r>
            <a:rPr lang="en-US" dirty="0"/>
            <a:t>3. Distributed Data Processing</a:t>
          </a:r>
        </a:p>
      </dgm:t>
    </dgm:pt>
    <dgm:pt modelId="{953E9C1C-A918-43CE-A7B8-A1ACC6DCEE33}" type="parTrans" cxnId="{078D628A-5839-4BFD-90C3-6E31A4B26910}">
      <dgm:prSet/>
      <dgm:spPr/>
      <dgm:t>
        <a:bodyPr/>
        <a:lstStyle/>
        <a:p>
          <a:endParaRPr lang="en-US"/>
        </a:p>
      </dgm:t>
    </dgm:pt>
    <dgm:pt modelId="{ADA344B5-22EC-4961-8C4E-2742BFE35354}" type="sibTrans" cxnId="{078D628A-5839-4BFD-90C3-6E31A4B26910}">
      <dgm:prSet/>
      <dgm:spPr/>
      <dgm:t>
        <a:bodyPr/>
        <a:lstStyle/>
        <a:p>
          <a:endParaRPr lang="en-US"/>
        </a:p>
      </dgm:t>
    </dgm:pt>
    <dgm:pt modelId="{171BBFD5-0496-4206-BABB-4449EC8D7272}">
      <dgm:prSet/>
      <dgm:spPr/>
      <dgm:t>
        <a:bodyPr/>
        <a:lstStyle/>
        <a:p>
          <a:r>
            <a:rPr lang="en-US" dirty="0"/>
            <a:t>2. Data Volume and Velocity</a:t>
          </a:r>
        </a:p>
      </dgm:t>
    </dgm:pt>
    <dgm:pt modelId="{DB422851-080C-461D-A01F-5C2631C034E7}" type="parTrans" cxnId="{964385B3-CB56-44B9-B4FB-07C386BCC0B9}">
      <dgm:prSet/>
      <dgm:spPr/>
      <dgm:t>
        <a:bodyPr/>
        <a:lstStyle/>
        <a:p>
          <a:endParaRPr lang="en-US"/>
        </a:p>
      </dgm:t>
    </dgm:pt>
    <dgm:pt modelId="{54C14137-09DE-437B-91C2-788D33BD9E3F}" type="sibTrans" cxnId="{964385B3-CB56-44B9-B4FB-07C386BCC0B9}">
      <dgm:prSet/>
      <dgm:spPr/>
      <dgm:t>
        <a:bodyPr/>
        <a:lstStyle/>
        <a:p>
          <a:endParaRPr lang="en-US"/>
        </a:p>
      </dgm:t>
    </dgm:pt>
    <dgm:pt modelId="{C0234770-F5C3-4B36-9975-6B1AC8CE4F72}" type="pres">
      <dgm:prSet presAssocID="{EE8554FA-B73E-4D69-8E11-99AB176AE074}" presName="CompostProcess" presStyleCnt="0">
        <dgm:presLayoutVars>
          <dgm:dir/>
          <dgm:resizeHandles val="exact"/>
        </dgm:presLayoutVars>
      </dgm:prSet>
      <dgm:spPr/>
    </dgm:pt>
    <dgm:pt modelId="{E48BF94D-BC7E-458F-80EA-C392208A79AE}" type="pres">
      <dgm:prSet presAssocID="{EE8554FA-B73E-4D69-8E11-99AB176AE074}" presName="arrow" presStyleLbl="bgShp" presStyleIdx="0" presStyleCnt="1"/>
      <dgm:spPr/>
    </dgm:pt>
    <dgm:pt modelId="{52559A96-5FAD-4A26-8847-F5FC08732A05}" type="pres">
      <dgm:prSet presAssocID="{EE8554FA-B73E-4D69-8E11-99AB176AE074}" presName="linearProcess" presStyleCnt="0"/>
      <dgm:spPr/>
    </dgm:pt>
    <dgm:pt modelId="{900B2AFE-0D0D-4C01-BCB5-6A31B638489C}" type="pres">
      <dgm:prSet presAssocID="{BBCF789E-036B-4B0F-B4AD-C392BDA18ACC}" presName="textNode" presStyleLbl="node1" presStyleIdx="0" presStyleCnt="3">
        <dgm:presLayoutVars>
          <dgm:bulletEnabled val="1"/>
        </dgm:presLayoutVars>
      </dgm:prSet>
      <dgm:spPr/>
    </dgm:pt>
    <dgm:pt modelId="{39640C6F-C232-46BF-9CE5-40C10AC6746C}" type="pres">
      <dgm:prSet presAssocID="{7A004771-0FAD-4FFA-A4DB-69FA167483A7}" presName="sibTrans" presStyleCnt="0"/>
      <dgm:spPr/>
    </dgm:pt>
    <dgm:pt modelId="{2F92245C-1F96-42A3-BDAE-18313D4C4A8D}" type="pres">
      <dgm:prSet presAssocID="{171BBFD5-0496-4206-BABB-4449EC8D7272}" presName="textNode" presStyleLbl="node1" presStyleIdx="1" presStyleCnt="3">
        <dgm:presLayoutVars>
          <dgm:bulletEnabled val="1"/>
        </dgm:presLayoutVars>
      </dgm:prSet>
      <dgm:spPr/>
    </dgm:pt>
    <dgm:pt modelId="{AFBD24D5-D818-4722-B2CD-39B36C99B505}" type="pres">
      <dgm:prSet presAssocID="{54C14137-09DE-437B-91C2-788D33BD9E3F}" presName="sibTrans" presStyleCnt="0"/>
      <dgm:spPr/>
    </dgm:pt>
    <dgm:pt modelId="{03B14883-60AD-4D50-9AF2-776ED0843F0B}" type="pres">
      <dgm:prSet presAssocID="{8C73EB0C-A4D2-4F2C-93C2-6AF35B476311}" presName="textNode" presStyleLbl="node1" presStyleIdx="2" presStyleCnt="3">
        <dgm:presLayoutVars>
          <dgm:bulletEnabled val="1"/>
        </dgm:presLayoutVars>
      </dgm:prSet>
      <dgm:spPr/>
    </dgm:pt>
  </dgm:ptLst>
  <dgm:cxnLst>
    <dgm:cxn modelId="{0F2C7353-5E51-4647-815A-EF175C226C3D}" type="presOf" srcId="{8C73EB0C-A4D2-4F2C-93C2-6AF35B476311}" destId="{03B14883-60AD-4D50-9AF2-776ED0843F0B}" srcOrd="0" destOrd="0" presId="urn:microsoft.com/office/officeart/2005/8/layout/hProcess9"/>
    <dgm:cxn modelId="{B8532B79-0E8C-4EEC-A7C4-664C00175158}" type="presOf" srcId="{171BBFD5-0496-4206-BABB-4449EC8D7272}" destId="{2F92245C-1F96-42A3-BDAE-18313D4C4A8D}" srcOrd="0" destOrd="0" presId="urn:microsoft.com/office/officeart/2005/8/layout/hProcess9"/>
    <dgm:cxn modelId="{078D628A-5839-4BFD-90C3-6E31A4B26910}" srcId="{EE8554FA-B73E-4D69-8E11-99AB176AE074}" destId="{8C73EB0C-A4D2-4F2C-93C2-6AF35B476311}" srcOrd="2" destOrd="0" parTransId="{953E9C1C-A918-43CE-A7B8-A1ACC6DCEE33}" sibTransId="{ADA344B5-22EC-4961-8C4E-2742BFE35354}"/>
    <dgm:cxn modelId="{7CA93BB2-E735-4F6A-8693-AE041DC69ADF}" type="presOf" srcId="{EE8554FA-B73E-4D69-8E11-99AB176AE074}" destId="{C0234770-F5C3-4B36-9975-6B1AC8CE4F72}" srcOrd="0" destOrd="0" presId="urn:microsoft.com/office/officeart/2005/8/layout/hProcess9"/>
    <dgm:cxn modelId="{964385B3-CB56-44B9-B4FB-07C386BCC0B9}" srcId="{EE8554FA-B73E-4D69-8E11-99AB176AE074}" destId="{171BBFD5-0496-4206-BABB-4449EC8D7272}" srcOrd="1" destOrd="0" parTransId="{DB422851-080C-461D-A01F-5C2631C034E7}" sibTransId="{54C14137-09DE-437B-91C2-788D33BD9E3F}"/>
    <dgm:cxn modelId="{C0E349BB-475A-4E99-A28B-C19F3160850D}" srcId="{EE8554FA-B73E-4D69-8E11-99AB176AE074}" destId="{BBCF789E-036B-4B0F-B4AD-C392BDA18ACC}" srcOrd="0" destOrd="0" parTransId="{B5B60768-87B4-4021-AE1D-5AF32637096D}" sibTransId="{7A004771-0FAD-4FFA-A4DB-69FA167483A7}"/>
    <dgm:cxn modelId="{94F5C4E5-B1A3-4BB2-8741-AC19C2244F9C}" type="presOf" srcId="{BBCF789E-036B-4B0F-B4AD-C392BDA18ACC}" destId="{900B2AFE-0D0D-4C01-BCB5-6A31B638489C}" srcOrd="0" destOrd="0" presId="urn:microsoft.com/office/officeart/2005/8/layout/hProcess9"/>
    <dgm:cxn modelId="{03B476F7-87AD-4C8F-9DC2-F10B65BD4EF4}" type="presParOf" srcId="{C0234770-F5C3-4B36-9975-6B1AC8CE4F72}" destId="{E48BF94D-BC7E-458F-80EA-C392208A79AE}" srcOrd="0" destOrd="0" presId="urn:microsoft.com/office/officeart/2005/8/layout/hProcess9"/>
    <dgm:cxn modelId="{A2DD0C9A-68F2-44F0-8992-A57DFBC8693A}" type="presParOf" srcId="{C0234770-F5C3-4B36-9975-6B1AC8CE4F72}" destId="{52559A96-5FAD-4A26-8847-F5FC08732A05}" srcOrd="1" destOrd="0" presId="urn:microsoft.com/office/officeart/2005/8/layout/hProcess9"/>
    <dgm:cxn modelId="{01734145-ECF2-45B6-8A18-D38357D0837D}" type="presParOf" srcId="{52559A96-5FAD-4A26-8847-F5FC08732A05}" destId="{900B2AFE-0D0D-4C01-BCB5-6A31B638489C}" srcOrd="0" destOrd="0" presId="urn:microsoft.com/office/officeart/2005/8/layout/hProcess9"/>
    <dgm:cxn modelId="{6F51458C-F51F-405F-916F-743626F908F3}" type="presParOf" srcId="{52559A96-5FAD-4A26-8847-F5FC08732A05}" destId="{39640C6F-C232-46BF-9CE5-40C10AC6746C}" srcOrd="1" destOrd="0" presId="urn:microsoft.com/office/officeart/2005/8/layout/hProcess9"/>
    <dgm:cxn modelId="{2D5D24B9-2AC1-425F-9AB7-BC48E7B6D3E0}" type="presParOf" srcId="{52559A96-5FAD-4A26-8847-F5FC08732A05}" destId="{2F92245C-1F96-42A3-BDAE-18313D4C4A8D}" srcOrd="2" destOrd="0" presId="urn:microsoft.com/office/officeart/2005/8/layout/hProcess9"/>
    <dgm:cxn modelId="{F19DF7ED-92AD-40BC-925E-5C01A8AE01B6}" type="presParOf" srcId="{52559A96-5FAD-4A26-8847-F5FC08732A05}" destId="{AFBD24D5-D818-4722-B2CD-39B36C99B505}" srcOrd="3" destOrd="0" presId="urn:microsoft.com/office/officeart/2005/8/layout/hProcess9"/>
    <dgm:cxn modelId="{F75C61FF-6F25-4BC9-8352-C6DD0CE9B4AF}" type="presParOf" srcId="{52559A96-5FAD-4A26-8847-F5FC08732A05}" destId="{03B14883-60AD-4D50-9AF2-776ED0843F0B}"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1BF1200-E701-4B4D-B2D1-0787512AA56E}" type="doc">
      <dgm:prSet loTypeId="urn:microsoft.com/office/officeart/2005/8/layout/chevron1" loCatId="process" qsTypeId="urn:microsoft.com/office/officeart/2005/8/quickstyle/simple1" qsCatId="simple" csTypeId="urn:microsoft.com/office/officeart/2005/8/colors/colorful3" csCatId="colorful" phldr="1"/>
      <dgm:spPr/>
    </dgm:pt>
    <dgm:pt modelId="{E75390CC-8AD1-425A-95FF-1B61318B1EF3}">
      <dgm:prSet phldrT="[Text]" custT="1"/>
      <dgm:spPr/>
      <dgm:t>
        <a:bodyPr/>
        <a:lstStyle/>
        <a:p>
          <a:r>
            <a:rPr lang="en-US" sz="2200">
              <a:latin typeface="Sherman Sans Book" pitchFamily="50" charset="0"/>
              <a:ea typeface="Sherman Sans Book" pitchFamily="50" charset="0"/>
            </a:rPr>
            <a:t>Map</a:t>
          </a:r>
          <a:endParaRPr lang="en-US" sz="2200" dirty="0">
            <a:latin typeface="Sherman Sans Book" pitchFamily="50" charset="0"/>
            <a:ea typeface="Sherman Sans Book" pitchFamily="50" charset="0"/>
          </a:endParaRPr>
        </a:p>
      </dgm:t>
    </dgm:pt>
    <dgm:pt modelId="{8B3BC1FC-E4FE-42DC-BC56-25E8955A718C}" type="parTrans" cxnId="{FBA73F2D-EB52-4DA9-9445-BC436DE00243}">
      <dgm:prSet/>
      <dgm:spPr/>
      <dgm:t>
        <a:bodyPr/>
        <a:lstStyle/>
        <a:p>
          <a:endParaRPr lang="en-US" sz="2200">
            <a:latin typeface="Sherman Sans Book" pitchFamily="50" charset="0"/>
            <a:ea typeface="Sherman Sans Book" pitchFamily="50" charset="0"/>
          </a:endParaRPr>
        </a:p>
      </dgm:t>
    </dgm:pt>
    <dgm:pt modelId="{146D72A7-FB16-4740-B9FB-EB49F8A4CE0D}" type="sibTrans" cxnId="{FBA73F2D-EB52-4DA9-9445-BC436DE00243}">
      <dgm:prSet/>
      <dgm:spPr/>
      <dgm:t>
        <a:bodyPr/>
        <a:lstStyle/>
        <a:p>
          <a:endParaRPr lang="en-US" sz="2200">
            <a:latin typeface="Sherman Sans Book" pitchFamily="50" charset="0"/>
            <a:ea typeface="Sherman Sans Book" pitchFamily="50" charset="0"/>
          </a:endParaRPr>
        </a:p>
      </dgm:t>
    </dgm:pt>
    <dgm:pt modelId="{287A1844-9D23-42E1-A4F6-09F0F23D2C86}">
      <dgm:prSet phldrT="[Text]" custT="1"/>
      <dgm:spPr/>
      <dgm:t>
        <a:bodyPr/>
        <a:lstStyle/>
        <a:p>
          <a:r>
            <a:rPr lang="en-US" sz="2200" dirty="0">
              <a:latin typeface="Sherman Sans Book" pitchFamily="50" charset="0"/>
              <a:ea typeface="Sherman Sans Book" pitchFamily="50" charset="0"/>
            </a:rPr>
            <a:t>Shuffle</a:t>
          </a:r>
        </a:p>
      </dgm:t>
    </dgm:pt>
    <dgm:pt modelId="{7C13BC86-01B5-4C49-A40A-A89CB1F436AD}" type="parTrans" cxnId="{091780CC-021B-4494-9DB6-9759485B814F}">
      <dgm:prSet/>
      <dgm:spPr/>
      <dgm:t>
        <a:bodyPr/>
        <a:lstStyle/>
        <a:p>
          <a:endParaRPr lang="en-US" sz="2200">
            <a:latin typeface="Sherman Sans Book" pitchFamily="50" charset="0"/>
            <a:ea typeface="Sherman Sans Book" pitchFamily="50" charset="0"/>
          </a:endParaRPr>
        </a:p>
      </dgm:t>
    </dgm:pt>
    <dgm:pt modelId="{94F60798-18B2-42C7-9457-31446929A24A}" type="sibTrans" cxnId="{091780CC-021B-4494-9DB6-9759485B814F}">
      <dgm:prSet/>
      <dgm:spPr/>
      <dgm:t>
        <a:bodyPr/>
        <a:lstStyle/>
        <a:p>
          <a:endParaRPr lang="en-US" sz="2200">
            <a:latin typeface="Sherman Sans Book" pitchFamily="50" charset="0"/>
            <a:ea typeface="Sherman Sans Book" pitchFamily="50" charset="0"/>
          </a:endParaRPr>
        </a:p>
      </dgm:t>
    </dgm:pt>
    <dgm:pt modelId="{F9807B9A-A589-44BF-ADB4-F183758BF08C}">
      <dgm:prSet phldrT="[Text]" custT="1"/>
      <dgm:spPr/>
      <dgm:t>
        <a:bodyPr/>
        <a:lstStyle/>
        <a:p>
          <a:r>
            <a:rPr lang="en-US" sz="2200">
              <a:latin typeface="Sherman Sans Book" pitchFamily="50" charset="0"/>
              <a:ea typeface="Sherman Sans Book" pitchFamily="50" charset="0"/>
            </a:rPr>
            <a:t>Reduce</a:t>
          </a:r>
          <a:endParaRPr lang="en-US" sz="2200" dirty="0">
            <a:latin typeface="Sherman Sans Book" pitchFamily="50" charset="0"/>
            <a:ea typeface="Sherman Sans Book" pitchFamily="50" charset="0"/>
          </a:endParaRPr>
        </a:p>
      </dgm:t>
    </dgm:pt>
    <dgm:pt modelId="{FB1E1E15-7838-4F65-9A9A-C853D5C0D786}" type="parTrans" cxnId="{07C4A995-6B0E-4966-A13F-187D97F33A32}">
      <dgm:prSet/>
      <dgm:spPr/>
      <dgm:t>
        <a:bodyPr/>
        <a:lstStyle/>
        <a:p>
          <a:endParaRPr lang="en-US" sz="2200">
            <a:latin typeface="Sherman Sans Book" pitchFamily="50" charset="0"/>
            <a:ea typeface="Sherman Sans Book" pitchFamily="50" charset="0"/>
          </a:endParaRPr>
        </a:p>
      </dgm:t>
    </dgm:pt>
    <dgm:pt modelId="{D21A40ED-D664-4E6A-9307-2E91430F1CF7}" type="sibTrans" cxnId="{07C4A995-6B0E-4966-A13F-187D97F33A32}">
      <dgm:prSet/>
      <dgm:spPr/>
      <dgm:t>
        <a:bodyPr/>
        <a:lstStyle/>
        <a:p>
          <a:endParaRPr lang="en-US" sz="2200">
            <a:latin typeface="Sherman Sans Book" pitchFamily="50" charset="0"/>
            <a:ea typeface="Sherman Sans Book" pitchFamily="50" charset="0"/>
          </a:endParaRPr>
        </a:p>
      </dgm:t>
    </dgm:pt>
    <dgm:pt modelId="{AAB51305-7BFA-4397-B194-476F241F7E0D}">
      <dgm:prSet phldrT="[Text]" custT="1"/>
      <dgm:spPr/>
      <dgm:t>
        <a:bodyPr/>
        <a:lstStyle/>
        <a:p>
          <a:r>
            <a:rPr lang="en-US" sz="2200" dirty="0">
              <a:latin typeface="Sherman Sans Book" pitchFamily="50" charset="0"/>
              <a:ea typeface="Sherman Sans Book" pitchFamily="50" charset="0"/>
            </a:rPr>
            <a:t>Combine</a:t>
          </a:r>
        </a:p>
      </dgm:t>
    </dgm:pt>
    <dgm:pt modelId="{9BFA549B-B79B-444D-92F4-C1FEA74B45B5}" type="parTrans" cxnId="{DB69DBF0-8D1F-4A99-9B1A-AA703C5737C4}">
      <dgm:prSet/>
      <dgm:spPr/>
      <dgm:t>
        <a:bodyPr/>
        <a:lstStyle/>
        <a:p>
          <a:endParaRPr lang="en-US" sz="2200">
            <a:latin typeface="Sherman Sans Book" pitchFamily="50" charset="0"/>
            <a:ea typeface="Sherman Sans Book" pitchFamily="50" charset="0"/>
          </a:endParaRPr>
        </a:p>
      </dgm:t>
    </dgm:pt>
    <dgm:pt modelId="{7E3AE625-016D-4D99-A0BC-E621999E6B92}" type="sibTrans" cxnId="{DB69DBF0-8D1F-4A99-9B1A-AA703C5737C4}">
      <dgm:prSet/>
      <dgm:spPr/>
      <dgm:t>
        <a:bodyPr/>
        <a:lstStyle/>
        <a:p>
          <a:endParaRPr lang="en-US" sz="2200">
            <a:latin typeface="Sherman Sans Book" pitchFamily="50" charset="0"/>
            <a:ea typeface="Sherman Sans Book" pitchFamily="50" charset="0"/>
          </a:endParaRPr>
        </a:p>
      </dgm:t>
    </dgm:pt>
    <dgm:pt modelId="{D24186A4-5131-49B9-BD84-1C7F12299096}" type="pres">
      <dgm:prSet presAssocID="{21BF1200-E701-4B4D-B2D1-0787512AA56E}" presName="Name0" presStyleCnt="0">
        <dgm:presLayoutVars>
          <dgm:dir/>
          <dgm:animLvl val="lvl"/>
          <dgm:resizeHandles val="exact"/>
        </dgm:presLayoutVars>
      </dgm:prSet>
      <dgm:spPr/>
    </dgm:pt>
    <dgm:pt modelId="{23FC67CB-032A-429A-8C5A-ADBF9B7FA8E3}" type="pres">
      <dgm:prSet presAssocID="{E75390CC-8AD1-425A-95FF-1B61318B1EF3}" presName="parTxOnly" presStyleLbl="node1" presStyleIdx="0" presStyleCnt="4">
        <dgm:presLayoutVars>
          <dgm:chMax val="0"/>
          <dgm:chPref val="0"/>
          <dgm:bulletEnabled val="1"/>
        </dgm:presLayoutVars>
      </dgm:prSet>
      <dgm:spPr/>
    </dgm:pt>
    <dgm:pt modelId="{50A87657-A7BE-4028-92D8-0BF28F195FAC}" type="pres">
      <dgm:prSet presAssocID="{146D72A7-FB16-4740-B9FB-EB49F8A4CE0D}" presName="parTxOnlySpace" presStyleCnt="0"/>
      <dgm:spPr/>
    </dgm:pt>
    <dgm:pt modelId="{068FCFF9-64C8-4D9B-A99D-F03AF758DB42}" type="pres">
      <dgm:prSet presAssocID="{287A1844-9D23-42E1-A4F6-09F0F23D2C86}" presName="parTxOnly" presStyleLbl="node1" presStyleIdx="1" presStyleCnt="4">
        <dgm:presLayoutVars>
          <dgm:chMax val="0"/>
          <dgm:chPref val="0"/>
          <dgm:bulletEnabled val="1"/>
        </dgm:presLayoutVars>
      </dgm:prSet>
      <dgm:spPr/>
    </dgm:pt>
    <dgm:pt modelId="{FB2A9557-C00F-4E1D-9723-512E378FC555}" type="pres">
      <dgm:prSet presAssocID="{94F60798-18B2-42C7-9457-31446929A24A}" presName="parTxOnlySpace" presStyleCnt="0"/>
      <dgm:spPr/>
    </dgm:pt>
    <dgm:pt modelId="{1DA5AED8-2DAB-45AC-B42A-E5CBEC3F4998}" type="pres">
      <dgm:prSet presAssocID="{F9807B9A-A589-44BF-ADB4-F183758BF08C}" presName="parTxOnly" presStyleLbl="node1" presStyleIdx="2" presStyleCnt="4">
        <dgm:presLayoutVars>
          <dgm:chMax val="0"/>
          <dgm:chPref val="0"/>
          <dgm:bulletEnabled val="1"/>
        </dgm:presLayoutVars>
      </dgm:prSet>
      <dgm:spPr/>
    </dgm:pt>
    <dgm:pt modelId="{0EBD45DD-5E4F-41AC-9394-4A23C4118573}" type="pres">
      <dgm:prSet presAssocID="{D21A40ED-D664-4E6A-9307-2E91430F1CF7}" presName="parTxOnlySpace" presStyleCnt="0"/>
      <dgm:spPr/>
    </dgm:pt>
    <dgm:pt modelId="{18CAD036-CDD0-4119-A338-9543B256FBE0}" type="pres">
      <dgm:prSet presAssocID="{AAB51305-7BFA-4397-B194-476F241F7E0D}" presName="parTxOnly" presStyleLbl="node1" presStyleIdx="3" presStyleCnt="4">
        <dgm:presLayoutVars>
          <dgm:chMax val="0"/>
          <dgm:chPref val="0"/>
          <dgm:bulletEnabled val="1"/>
        </dgm:presLayoutVars>
      </dgm:prSet>
      <dgm:spPr/>
    </dgm:pt>
  </dgm:ptLst>
  <dgm:cxnLst>
    <dgm:cxn modelId="{E9D12A09-D981-4BD3-9D7C-52715E3E44B0}" type="presOf" srcId="{F9807B9A-A589-44BF-ADB4-F183758BF08C}" destId="{1DA5AED8-2DAB-45AC-B42A-E5CBEC3F4998}" srcOrd="0" destOrd="0" presId="urn:microsoft.com/office/officeart/2005/8/layout/chevron1"/>
    <dgm:cxn modelId="{368BFD1D-D210-470D-BCF3-325B05BED6C1}" type="presOf" srcId="{E75390CC-8AD1-425A-95FF-1B61318B1EF3}" destId="{23FC67CB-032A-429A-8C5A-ADBF9B7FA8E3}" srcOrd="0" destOrd="0" presId="urn:microsoft.com/office/officeart/2005/8/layout/chevron1"/>
    <dgm:cxn modelId="{FBA73F2D-EB52-4DA9-9445-BC436DE00243}" srcId="{21BF1200-E701-4B4D-B2D1-0787512AA56E}" destId="{E75390CC-8AD1-425A-95FF-1B61318B1EF3}" srcOrd="0" destOrd="0" parTransId="{8B3BC1FC-E4FE-42DC-BC56-25E8955A718C}" sibTransId="{146D72A7-FB16-4740-B9FB-EB49F8A4CE0D}"/>
    <dgm:cxn modelId="{9BB75947-7F5D-4E35-89A0-6210BD9DCC58}" type="presOf" srcId="{AAB51305-7BFA-4397-B194-476F241F7E0D}" destId="{18CAD036-CDD0-4119-A338-9543B256FBE0}" srcOrd="0" destOrd="0" presId="urn:microsoft.com/office/officeart/2005/8/layout/chevron1"/>
    <dgm:cxn modelId="{AF3C7748-4BB3-4EAB-8A2B-BCF20684A6FF}" type="presOf" srcId="{287A1844-9D23-42E1-A4F6-09F0F23D2C86}" destId="{068FCFF9-64C8-4D9B-A99D-F03AF758DB42}" srcOrd="0" destOrd="0" presId="urn:microsoft.com/office/officeart/2005/8/layout/chevron1"/>
    <dgm:cxn modelId="{07C4A995-6B0E-4966-A13F-187D97F33A32}" srcId="{21BF1200-E701-4B4D-B2D1-0787512AA56E}" destId="{F9807B9A-A589-44BF-ADB4-F183758BF08C}" srcOrd="2" destOrd="0" parTransId="{FB1E1E15-7838-4F65-9A9A-C853D5C0D786}" sibTransId="{D21A40ED-D664-4E6A-9307-2E91430F1CF7}"/>
    <dgm:cxn modelId="{091780CC-021B-4494-9DB6-9759485B814F}" srcId="{21BF1200-E701-4B4D-B2D1-0787512AA56E}" destId="{287A1844-9D23-42E1-A4F6-09F0F23D2C86}" srcOrd="1" destOrd="0" parTransId="{7C13BC86-01B5-4C49-A40A-A89CB1F436AD}" sibTransId="{94F60798-18B2-42C7-9457-31446929A24A}"/>
    <dgm:cxn modelId="{A70A0DEF-0FBC-4969-8C08-3A166DD03DF5}" type="presOf" srcId="{21BF1200-E701-4B4D-B2D1-0787512AA56E}" destId="{D24186A4-5131-49B9-BD84-1C7F12299096}" srcOrd="0" destOrd="0" presId="urn:microsoft.com/office/officeart/2005/8/layout/chevron1"/>
    <dgm:cxn modelId="{DB69DBF0-8D1F-4A99-9B1A-AA703C5737C4}" srcId="{21BF1200-E701-4B4D-B2D1-0787512AA56E}" destId="{AAB51305-7BFA-4397-B194-476F241F7E0D}" srcOrd="3" destOrd="0" parTransId="{9BFA549B-B79B-444D-92F4-C1FEA74B45B5}" sibTransId="{7E3AE625-016D-4D99-A0BC-E621999E6B92}"/>
    <dgm:cxn modelId="{0712D80A-B911-4E20-8140-3917BDE21F86}" type="presParOf" srcId="{D24186A4-5131-49B9-BD84-1C7F12299096}" destId="{23FC67CB-032A-429A-8C5A-ADBF9B7FA8E3}" srcOrd="0" destOrd="0" presId="urn:microsoft.com/office/officeart/2005/8/layout/chevron1"/>
    <dgm:cxn modelId="{96BFAF50-472E-41AD-928F-ADF7826B9CAB}" type="presParOf" srcId="{D24186A4-5131-49B9-BD84-1C7F12299096}" destId="{50A87657-A7BE-4028-92D8-0BF28F195FAC}" srcOrd="1" destOrd="0" presId="urn:microsoft.com/office/officeart/2005/8/layout/chevron1"/>
    <dgm:cxn modelId="{C3321208-9FE2-47AF-96AB-E47F279D130E}" type="presParOf" srcId="{D24186A4-5131-49B9-BD84-1C7F12299096}" destId="{068FCFF9-64C8-4D9B-A99D-F03AF758DB42}" srcOrd="2" destOrd="0" presId="urn:microsoft.com/office/officeart/2005/8/layout/chevron1"/>
    <dgm:cxn modelId="{01F7A7C7-F3E0-492C-822F-963B389FCA74}" type="presParOf" srcId="{D24186A4-5131-49B9-BD84-1C7F12299096}" destId="{FB2A9557-C00F-4E1D-9723-512E378FC555}" srcOrd="3" destOrd="0" presId="urn:microsoft.com/office/officeart/2005/8/layout/chevron1"/>
    <dgm:cxn modelId="{9A12D97B-6188-4FCC-ABBE-E3F798394D1D}" type="presParOf" srcId="{D24186A4-5131-49B9-BD84-1C7F12299096}" destId="{1DA5AED8-2DAB-45AC-B42A-E5CBEC3F4998}" srcOrd="4" destOrd="0" presId="urn:microsoft.com/office/officeart/2005/8/layout/chevron1"/>
    <dgm:cxn modelId="{E2762C27-C7CF-43BE-87F5-DF41215A420F}" type="presParOf" srcId="{D24186A4-5131-49B9-BD84-1C7F12299096}" destId="{0EBD45DD-5E4F-41AC-9394-4A23C4118573}" srcOrd="5" destOrd="0" presId="urn:microsoft.com/office/officeart/2005/8/layout/chevron1"/>
    <dgm:cxn modelId="{17933BE8-B3FE-4D61-A209-1810D9F12E84}" type="presParOf" srcId="{D24186A4-5131-49B9-BD84-1C7F12299096}" destId="{18CAD036-CDD0-4119-A338-9543B256FBE0}"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8EB870-8465-49E9-AC3F-C320BB739FB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24492BA-7A71-43AA-BB6B-4D3A2690C753}">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Database</a:t>
          </a:r>
        </a:p>
        <a:p>
          <a:pPr>
            <a:lnSpc>
              <a:spcPct val="100000"/>
            </a:lnSpc>
          </a:pPr>
          <a:r>
            <a:rPr lang="en-US" sz="2400" dirty="0">
              <a:solidFill>
                <a:schemeClr val="accent1"/>
              </a:solidFill>
              <a:latin typeface="Sherman Sans Book" pitchFamily="50" charset="0"/>
              <a:ea typeface="Sherman Sans Book" pitchFamily="50" charset="0"/>
            </a:rPr>
            <a:t>Boundary for one or more collections</a:t>
          </a:r>
        </a:p>
      </dgm:t>
    </dgm:pt>
    <dgm:pt modelId="{6466A3F2-D28E-44C1-982C-216D0EC235D3}" type="parTrans" cxnId="{AE441998-7BC7-4313-B9A0-2B4DF783E93D}">
      <dgm:prSet/>
      <dgm:spPr/>
      <dgm:t>
        <a:bodyPr/>
        <a:lstStyle/>
        <a:p>
          <a:endParaRPr lang="en-US"/>
        </a:p>
      </dgm:t>
    </dgm:pt>
    <dgm:pt modelId="{4A7E3401-B6B4-470F-9566-FDDF069ECA6C}" type="sibTrans" cxnId="{AE441998-7BC7-4313-B9A0-2B4DF783E93D}">
      <dgm:prSet/>
      <dgm:spPr/>
      <dgm:t>
        <a:bodyPr/>
        <a:lstStyle/>
        <a:p>
          <a:endParaRPr lang="en-US"/>
        </a:p>
      </dgm:t>
    </dgm:pt>
    <dgm:pt modelId="{0C11108B-6D65-4296-91E0-C5FD03536B5B}">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Collection</a:t>
          </a:r>
        </a:p>
        <a:p>
          <a:pPr>
            <a:lnSpc>
              <a:spcPct val="100000"/>
            </a:lnSpc>
          </a:pPr>
          <a:r>
            <a:rPr lang="en-US" sz="2400" dirty="0">
              <a:solidFill>
                <a:schemeClr val="accent1"/>
              </a:solidFill>
              <a:latin typeface="Sherman Sans Book" pitchFamily="50" charset="0"/>
              <a:ea typeface="Sherman Sans Book" pitchFamily="50" charset="0"/>
            </a:rPr>
            <a:t>A subject area for documents to be stored</a:t>
          </a:r>
        </a:p>
      </dgm:t>
    </dgm:pt>
    <dgm:pt modelId="{D4C718F5-112F-42FF-8683-4C6EBDE2E6FF}" type="parTrans" cxnId="{9DFBDE3B-4A73-4111-9054-03100CC7A5E4}">
      <dgm:prSet/>
      <dgm:spPr/>
      <dgm:t>
        <a:bodyPr/>
        <a:lstStyle/>
        <a:p>
          <a:endParaRPr lang="en-US"/>
        </a:p>
      </dgm:t>
    </dgm:pt>
    <dgm:pt modelId="{96344F42-21F0-4A0D-A253-C6393ACB9495}" type="sibTrans" cxnId="{9DFBDE3B-4A73-4111-9054-03100CC7A5E4}">
      <dgm:prSet/>
      <dgm:spPr/>
      <dgm:t>
        <a:bodyPr/>
        <a:lstStyle/>
        <a:p>
          <a:endParaRPr lang="en-US"/>
        </a:p>
      </dgm:t>
    </dgm:pt>
    <dgm:pt modelId="{BA1A833F-AF16-4941-87EC-15D35CC393BF}">
      <dgm:prSet custT="1"/>
      <dgm:spPr/>
      <dgm:t>
        <a:bodyPr/>
        <a:lstStyle/>
        <a:p>
          <a:pPr>
            <a:lnSpc>
              <a:spcPct val="100000"/>
            </a:lnSpc>
          </a:pPr>
          <a:r>
            <a:rPr lang="en-US" sz="2400" b="1" dirty="0">
              <a:solidFill>
                <a:schemeClr val="accent1"/>
              </a:solidFill>
              <a:latin typeface="Sherman Sans Book" pitchFamily="50" charset="0"/>
              <a:ea typeface="Sherman Sans Book" pitchFamily="50" charset="0"/>
            </a:rPr>
            <a:t>Document</a:t>
          </a:r>
        </a:p>
        <a:p>
          <a:pPr>
            <a:lnSpc>
              <a:spcPct val="100000"/>
            </a:lnSpc>
          </a:pPr>
          <a:r>
            <a:rPr lang="en-US" sz="2400" dirty="0">
              <a:solidFill>
                <a:schemeClr val="accent1"/>
              </a:solidFill>
              <a:latin typeface="Sherman Sans Book" pitchFamily="50" charset="0"/>
              <a:ea typeface="Sherman Sans Book" pitchFamily="50" charset="0"/>
            </a:rPr>
            <a:t>An individual subject in a collection</a:t>
          </a:r>
        </a:p>
      </dgm:t>
    </dgm:pt>
    <dgm:pt modelId="{C2116FEA-908D-484F-869B-F1221719F407}" type="parTrans" cxnId="{5593DBA8-A06F-41A5-BCA1-2F3E65D5EB24}">
      <dgm:prSet/>
      <dgm:spPr/>
      <dgm:t>
        <a:bodyPr/>
        <a:lstStyle/>
        <a:p>
          <a:endParaRPr lang="en-US"/>
        </a:p>
      </dgm:t>
    </dgm:pt>
    <dgm:pt modelId="{DC8BCB9A-8427-4CF2-B5C5-5C8CD8866816}" type="sibTrans" cxnId="{5593DBA8-A06F-41A5-BCA1-2F3E65D5EB24}">
      <dgm:prSet/>
      <dgm:spPr/>
      <dgm:t>
        <a:bodyPr/>
        <a:lstStyle/>
        <a:p>
          <a:endParaRPr lang="en-US"/>
        </a:p>
      </dgm:t>
    </dgm:pt>
    <dgm:pt modelId="{E0F9E1C5-2263-40E0-A9B5-A096A8B752F4}" type="pres">
      <dgm:prSet presAssocID="{7F8EB870-8465-49E9-AC3F-C320BB739FB2}" presName="root" presStyleCnt="0">
        <dgm:presLayoutVars>
          <dgm:dir/>
          <dgm:resizeHandles val="exact"/>
        </dgm:presLayoutVars>
      </dgm:prSet>
      <dgm:spPr/>
    </dgm:pt>
    <dgm:pt modelId="{D2EE0A4F-F0CC-498E-A075-6181A7087AA2}" type="pres">
      <dgm:prSet presAssocID="{424492BA-7A71-43AA-BB6B-4D3A2690C753}" presName="compNode" presStyleCnt="0"/>
      <dgm:spPr/>
    </dgm:pt>
    <dgm:pt modelId="{6D6B026F-FB45-4CEB-8AE5-F97393500ADB}" type="pres">
      <dgm:prSet presAssocID="{424492BA-7A71-43AA-BB6B-4D3A2690C75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3A69BBB-89BE-4915-9F0B-B307523B124E}" type="pres">
      <dgm:prSet presAssocID="{424492BA-7A71-43AA-BB6B-4D3A2690C753}" presName="spaceRect" presStyleCnt="0"/>
      <dgm:spPr/>
    </dgm:pt>
    <dgm:pt modelId="{E25FB9DE-1200-4DD0-991E-295EFEDC905F}" type="pres">
      <dgm:prSet presAssocID="{424492BA-7A71-43AA-BB6B-4D3A2690C753}" presName="textRect" presStyleLbl="revTx" presStyleIdx="0" presStyleCnt="3">
        <dgm:presLayoutVars>
          <dgm:chMax val="1"/>
          <dgm:chPref val="1"/>
        </dgm:presLayoutVars>
      </dgm:prSet>
      <dgm:spPr/>
    </dgm:pt>
    <dgm:pt modelId="{9C9D9ACC-A03F-48BD-8EA1-555EB7300B01}" type="pres">
      <dgm:prSet presAssocID="{4A7E3401-B6B4-470F-9566-FDDF069ECA6C}" presName="sibTrans" presStyleCnt="0"/>
      <dgm:spPr/>
    </dgm:pt>
    <dgm:pt modelId="{0E12191B-D221-48C3-AFBE-EB85E9DADBAD}" type="pres">
      <dgm:prSet presAssocID="{0C11108B-6D65-4296-91E0-C5FD03536B5B}" presName="compNode" presStyleCnt="0"/>
      <dgm:spPr/>
    </dgm:pt>
    <dgm:pt modelId="{C67A21FF-8CF9-4E08-8FEC-D8834D79C0EB}" type="pres">
      <dgm:prSet presAssocID="{0C11108B-6D65-4296-91E0-C5FD03536B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CE41194F-DB40-4820-B908-870BBE88D144}" type="pres">
      <dgm:prSet presAssocID="{0C11108B-6D65-4296-91E0-C5FD03536B5B}" presName="spaceRect" presStyleCnt="0"/>
      <dgm:spPr/>
    </dgm:pt>
    <dgm:pt modelId="{DA4A8BEA-A297-4374-A1F8-830F826EB710}" type="pres">
      <dgm:prSet presAssocID="{0C11108B-6D65-4296-91E0-C5FD03536B5B}" presName="textRect" presStyleLbl="revTx" presStyleIdx="1" presStyleCnt="3">
        <dgm:presLayoutVars>
          <dgm:chMax val="1"/>
          <dgm:chPref val="1"/>
        </dgm:presLayoutVars>
      </dgm:prSet>
      <dgm:spPr/>
    </dgm:pt>
    <dgm:pt modelId="{47FFCE51-EAA3-4E60-BCF1-A8B54A99E048}" type="pres">
      <dgm:prSet presAssocID="{96344F42-21F0-4A0D-A253-C6393ACB9495}" presName="sibTrans" presStyleCnt="0"/>
      <dgm:spPr/>
    </dgm:pt>
    <dgm:pt modelId="{863AA091-E20F-4E04-803A-C635D5602DE4}" type="pres">
      <dgm:prSet presAssocID="{BA1A833F-AF16-4941-87EC-15D35CC393BF}" presName="compNode" presStyleCnt="0"/>
      <dgm:spPr/>
    </dgm:pt>
    <dgm:pt modelId="{89EE9812-9A04-423E-B566-17D4E3126AA9}" type="pres">
      <dgm:prSet presAssocID="{BA1A833F-AF16-4941-87EC-15D35CC393B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n"/>
        </a:ext>
      </dgm:extLst>
    </dgm:pt>
    <dgm:pt modelId="{C23A41B0-526F-4A1B-9321-D70D2B143FC2}" type="pres">
      <dgm:prSet presAssocID="{BA1A833F-AF16-4941-87EC-15D35CC393BF}" presName="spaceRect" presStyleCnt="0"/>
      <dgm:spPr/>
    </dgm:pt>
    <dgm:pt modelId="{82A97CE6-A337-49D4-B91C-474E79823D46}" type="pres">
      <dgm:prSet presAssocID="{BA1A833F-AF16-4941-87EC-15D35CC393BF}" presName="textRect" presStyleLbl="revTx" presStyleIdx="2" presStyleCnt="3">
        <dgm:presLayoutVars>
          <dgm:chMax val="1"/>
          <dgm:chPref val="1"/>
        </dgm:presLayoutVars>
      </dgm:prSet>
      <dgm:spPr/>
    </dgm:pt>
  </dgm:ptLst>
  <dgm:cxnLst>
    <dgm:cxn modelId="{EF67AB0A-2969-4B7C-8A61-90E76AF19BCD}" type="presOf" srcId="{BA1A833F-AF16-4941-87EC-15D35CC393BF}" destId="{82A97CE6-A337-49D4-B91C-474E79823D46}" srcOrd="0" destOrd="0" presId="urn:microsoft.com/office/officeart/2018/2/layout/IconLabelList"/>
    <dgm:cxn modelId="{DF918516-9D82-4685-9C06-DDAEF6A3ED17}" type="presOf" srcId="{7F8EB870-8465-49E9-AC3F-C320BB739FB2}" destId="{E0F9E1C5-2263-40E0-A9B5-A096A8B752F4}" srcOrd="0" destOrd="0" presId="urn:microsoft.com/office/officeart/2018/2/layout/IconLabelList"/>
    <dgm:cxn modelId="{9DFBDE3B-4A73-4111-9054-03100CC7A5E4}" srcId="{7F8EB870-8465-49E9-AC3F-C320BB739FB2}" destId="{0C11108B-6D65-4296-91E0-C5FD03536B5B}" srcOrd="1" destOrd="0" parTransId="{D4C718F5-112F-42FF-8683-4C6EBDE2E6FF}" sibTransId="{96344F42-21F0-4A0D-A253-C6393ACB9495}"/>
    <dgm:cxn modelId="{DAA9866E-4179-4496-AA71-2670DA327F76}" type="presOf" srcId="{424492BA-7A71-43AA-BB6B-4D3A2690C753}" destId="{E25FB9DE-1200-4DD0-991E-295EFEDC905F}" srcOrd="0" destOrd="0" presId="urn:microsoft.com/office/officeart/2018/2/layout/IconLabelList"/>
    <dgm:cxn modelId="{AE441998-7BC7-4313-B9A0-2B4DF783E93D}" srcId="{7F8EB870-8465-49E9-AC3F-C320BB739FB2}" destId="{424492BA-7A71-43AA-BB6B-4D3A2690C753}" srcOrd="0" destOrd="0" parTransId="{6466A3F2-D28E-44C1-982C-216D0EC235D3}" sibTransId="{4A7E3401-B6B4-470F-9566-FDDF069ECA6C}"/>
    <dgm:cxn modelId="{5593DBA8-A06F-41A5-BCA1-2F3E65D5EB24}" srcId="{7F8EB870-8465-49E9-AC3F-C320BB739FB2}" destId="{BA1A833F-AF16-4941-87EC-15D35CC393BF}" srcOrd="2" destOrd="0" parTransId="{C2116FEA-908D-484F-869B-F1221719F407}" sibTransId="{DC8BCB9A-8427-4CF2-B5C5-5C8CD8866816}"/>
    <dgm:cxn modelId="{16932DE6-3934-431B-AA13-6015FC52D126}" type="presOf" srcId="{0C11108B-6D65-4296-91E0-C5FD03536B5B}" destId="{DA4A8BEA-A297-4374-A1F8-830F826EB710}" srcOrd="0" destOrd="0" presId="urn:microsoft.com/office/officeart/2018/2/layout/IconLabelList"/>
    <dgm:cxn modelId="{BCE179DA-BC73-4EBD-8F8B-7E025BE49B69}" type="presParOf" srcId="{E0F9E1C5-2263-40E0-A9B5-A096A8B752F4}" destId="{D2EE0A4F-F0CC-498E-A075-6181A7087AA2}" srcOrd="0" destOrd="0" presId="urn:microsoft.com/office/officeart/2018/2/layout/IconLabelList"/>
    <dgm:cxn modelId="{B83CC496-724F-4D9B-8B18-E7AC03C33101}" type="presParOf" srcId="{D2EE0A4F-F0CC-498E-A075-6181A7087AA2}" destId="{6D6B026F-FB45-4CEB-8AE5-F97393500ADB}" srcOrd="0" destOrd="0" presId="urn:microsoft.com/office/officeart/2018/2/layout/IconLabelList"/>
    <dgm:cxn modelId="{11F8CD0D-723C-4232-A267-B9D72971C449}" type="presParOf" srcId="{D2EE0A4F-F0CC-498E-A075-6181A7087AA2}" destId="{63A69BBB-89BE-4915-9F0B-B307523B124E}" srcOrd="1" destOrd="0" presId="urn:microsoft.com/office/officeart/2018/2/layout/IconLabelList"/>
    <dgm:cxn modelId="{E77C5620-9CB6-420F-AA68-36DBE7B6A133}" type="presParOf" srcId="{D2EE0A4F-F0CC-498E-A075-6181A7087AA2}" destId="{E25FB9DE-1200-4DD0-991E-295EFEDC905F}" srcOrd="2" destOrd="0" presId="urn:microsoft.com/office/officeart/2018/2/layout/IconLabelList"/>
    <dgm:cxn modelId="{FF99E192-E5FF-42E2-B8F5-3DF4D874A361}" type="presParOf" srcId="{E0F9E1C5-2263-40E0-A9B5-A096A8B752F4}" destId="{9C9D9ACC-A03F-48BD-8EA1-555EB7300B01}" srcOrd="1" destOrd="0" presId="urn:microsoft.com/office/officeart/2018/2/layout/IconLabelList"/>
    <dgm:cxn modelId="{662DB122-CA96-4CBE-9655-016DC3749F16}" type="presParOf" srcId="{E0F9E1C5-2263-40E0-A9B5-A096A8B752F4}" destId="{0E12191B-D221-48C3-AFBE-EB85E9DADBAD}" srcOrd="2" destOrd="0" presId="urn:microsoft.com/office/officeart/2018/2/layout/IconLabelList"/>
    <dgm:cxn modelId="{780487FA-9D23-4602-9B65-A101038AB465}" type="presParOf" srcId="{0E12191B-D221-48C3-AFBE-EB85E9DADBAD}" destId="{C67A21FF-8CF9-4E08-8FEC-D8834D79C0EB}" srcOrd="0" destOrd="0" presId="urn:microsoft.com/office/officeart/2018/2/layout/IconLabelList"/>
    <dgm:cxn modelId="{CBE8B6C7-2C42-42CF-8C5F-15E88281B493}" type="presParOf" srcId="{0E12191B-D221-48C3-AFBE-EB85E9DADBAD}" destId="{CE41194F-DB40-4820-B908-870BBE88D144}" srcOrd="1" destOrd="0" presId="urn:microsoft.com/office/officeart/2018/2/layout/IconLabelList"/>
    <dgm:cxn modelId="{59841CE0-FC8A-4E1F-A527-1071C1D2AFBB}" type="presParOf" srcId="{0E12191B-D221-48C3-AFBE-EB85E9DADBAD}" destId="{DA4A8BEA-A297-4374-A1F8-830F826EB710}" srcOrd="2" destOrd="0" presId="urn:microsoft.com/office/officeart/2018/2/layout/IconLabelList"/>
    <dgm:cxn modelId="{B8E50B63-669F-4C57-8169-ADA4B5CCDD7B}" type="presParOf" srcId="{E0F9E1C5-2263-40E0-A9B5-A096A8B752F4}" destId="{47FFCE51-EAA3-4E60-BCF1-A8B54A99E048}" srcOrd="3" destOrd="0" presId="urn:microsoft.com/office/officeart/2018/2/layout/IconLabelList"/>
    <dgm:cxn modelId="{8474D896-94D0-4E98-AD2D-3FA897FECAC4}" type="presParOf" srcId="{E0F9E1C5-2263-40E0-A9B5-A096A8B752F4}" destId="{863AA091-E20F-4E04-803A-C635D5602DE4}" srcOrd="4" destOrd="0" presId="urn:microsoft.com/office/officeart/2018/2/layout/IconLabelList"/>
    <dgm:cxn modelId="{4E6B0D3D-2C6F-4171-B01A-C3D4984A3ACB}" type="presParOf" srcId="{863AA091-E20F-4E04-803A-C635D5602DE4}" destId="{89EE9812-9A04-423E-B566-17D4E3126AA9}" srcOrd="0" destOrd="0" presId="urn:microsoft.com/office/officeart/2018/2/layout/IconLabelList"/>
    <dgm:cxn modelId="{FE16DAA4-D58F-4FE4-B096-EBE866E9CD57}" type="presParOf" srcId="{863AA091-E20F-4E04-803A-C635D5602DE4}" destId="{C23A41B0-526F-4A1B-9321-D70D2B143FC2}" srcOrd="1" destOrd="0" presId="urn:microsoft.com/office/officeart/2018/2/layout/IconLabelList"/>
    <dgm:cxn modelId="{1BDDBE59-6BB9-4421-AA4D-AD5919F83A73}" type="presParOf" srcId="{863AA091-E20F-4E04-803A-C635D5602DE4}" destId="{82A97CE6-A337-49D4-B91C-474E79823D46}"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7EF4F4-5361-4175-A48E-273729043935}"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FE10AC6C-228B-4A96-8BC7-AAB2DEBBAE97}">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Any time series data</a:t>
          </a:r>
        </a:p>
      </dgm:t>
    </dgm:pt>
    <dgm:pt modelId="{3D99FEB1-D282-4B62-94A9-66F8BE7D9BB7}" type="parTrans" cxnId="{B126B112-42F8-46BB-88F9-58F1FC4E4882}">
      <dgm:prSet/>
      <dgm:spPr/>
      <dgm:t>
        <a:bodyPr/>
        <a:lstStyle/>
        <a:p>
          <a:endParaRPr lang="en-US"/>
        </a:p>
      </dgm:t>
    </dgm:pt>
    <dgm:pt modelId="{0A2CE92E-B908-4FA9-B018-AA7141A76193}" type="sibTrans" cxnId="{B126B112-42F8-46BB-88F9-58F1FC4E4882}">
      <dgm:prSet/>
      <dgm:spPr/>
      <dgm:t>
        <a:bodyPr/>
        <a:lstStyle/>
        <a:p>
          <a:endParaRPr lang="en-US"/>
        </a:p>
      </dgm:t>
    </dgm:pt>
    <dgm:pt modelId="{34C53B71-CDD5-4A64-9F3C-C99D3B02106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IoT applications</a:t>
          </a:r>
        </a:p>
      </dgm:t>
    </dgm:pt>
    <dgm:pt modelId="{298E22BE-9258-4001-ACA1-9D44C3FB1575}" type="parTrans" cxnId="{9B0ACB3E-29C1-41BB-9136-7A7821E144AC}">
      <dgm:prSet/>
      <dgm:spPr/>
      <dgm:t>
        <a:bodyPr/>
        <a:lstStyle/>
        <a:p>
          <a:endParaRPr lang="en-US"/>
        </a:p>
      </dgm:t>
    </dgm:pt>
    <dgm:pt modelId="{010AA1BC-BDC1-4A4F-90F4-870A566C6287}" type="sibTrans" cxnId="{9B0ACB3E-29C1-41BB-9136-7A7821E144AC}">
      <dgm:prSet/>
      <dgm:spPr/>
      <dgm:t>
        <a:bodyPr/>
        <a:lstStyle/>
        <a:p>
          <a:endParaRPr lang="en-US"/>
        </a:p>
      </dgm:t>
    </dgm:pt>
    <dgm:pt modelId="{986C4145-8610-4C81-9D68-035225B7E84D}">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User activity tracking</a:t>
          </a:r>
        </a:p>
      </dgm:t>
    </dgm:pt>
    <dgm:pt modelId="{FBA83E31-D6EF-426A-B373-209DDCB1D53C}" type="parTrans" cxnId="{65F38692-EDDA-4A09-9E44-8951586EBA57}">
      <dgm:prSet/>
      <dgm:spPr/>
      <dgm:t>
        <a:bodyPr/>
        <a:lstStyle/>
        <a:p>
          <a:endParaRPr lang="en-US"/>
        </a:p>
      </dgm:t>
    </dgm:pt>
    <dgm:pt modelId="{C9E7004C-770B-4A67-9E10-2F3ED2013CF3}" type="sibTrans" cxnId="{65F38692-EDDA-4A09-9E44-8951586EBA57}">
      <dgm:prSet/>
      <dgm:spPr/>
      <dgm:t>
        <a:bodyPr/>
        <a:lstStyle/>
        <a:p>
          <a:endParaRPr lang="en-US"/>
        </a:p>
      </dgm:t>
    </dgm:pt>
    <dgm:pt modelId="{2F013401-5A4A-423E-B065-981277D93044}">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Performance monitoring</a:t>
          </a:r>
        </a:p>
      </dgm:t>
    </dgm:pt>
    <dgm:pt modelId="{5A78C72E-8641-44F9-88A0-8C1A3183E03B}" type="parTrans" cxnId="{1CE8BC0A-2EF7-4FD9-95D8-86CF45CA3025}">
      <dgm:prSet/>
      <dgm:spPr/>
      <dgm:t>
        <a:bodyPr/>
        <a:lstStyle/>
        <a:p>
          <a:endParaRPr lang="en-US"/>
        </a:p>
      </dgm:t>
    </dgm:pt>
    <dgm:pt modelId="{1132C419-9DD6-4843-AF85-5A398F35095E}" type="sibTrans" cxnId="{1CE8BC0A-2EF7-4FD9-95D8-86CF45CA3025}">
      <dgm:prSet/>
      <dgm:spPr/>
      <dgm:t>
        <a:bodyPr/>
        <a:lstStyle/>
        <a:p>
          <a:endParaRPr lang="en-US"/>
        </a:p>
      </dgm:t>
    </dgm:pt>
    <dgm:pt modelId="{4EC18284-D528-49E1-A7C6-8530D8F57CDC}">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Social media analytics</a:t>
          </a:r>
        </a:p>
      </dgm:t>
    </dgm:pt>
    <dgm:pt modelId="{5E1EC17B-3400-4C57-B171-26172A34F1D2}" type="parTrans" cxnId="{F2A0FDE1-851A-40C9-9D55-7E1B6E765414}">
      <dgm:prSet/>
      <dgm:spPr/>
      <dgm:t>
        <a:bodyPr/>
        <a:lstStyle/>
        <a:p>
          <a:endParaRPr lang="en-US"/>
        </a:p>
      </dgm:t>
    </dgm:pt>
    <dgm:pt modelId="{7272CCAF-1C22-4409-9F85-9481AAD2BF5C}" type="sibTrans" cxnId="{F2A0FDE1-851A-40C9-9D55-7E1B6E765414}">
      <dgm:prSet/>
      <dgm:spPr/>
      <dgm:t>
        <a:bodyPr/>
        <a:lstStyle/>
        <a:p>
          <a:endParaRPr lang="en-US"/>
        </a:p>
      </dgm:t>
    </dgm:pt>
    <dgm:pt modelId="{8E492095-47C2-46AF-903A-3549F0832FE2}">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E-commerce Transactions</a:t>
          </a:r>
        </a:p>
      </dgm:t>
    </dgm:pt>
    <dgm:pt modelId="{8A3AA569-0F70-43B7-8304-4F483A047FCB}" type="parTrans" cxnId="{0F267EFD-4273-4646-A422-B4AFCE77B755}">
      <dgm:prSet/>
      <dgm:spPr/>
      <dgm:t>
        <a:bodyPr/>
        <a:lstStyle/>
        <a:p>
          <a:endParaRPr lang="en-US"/>
        </a:p>
      </dgm:t>
    </dgm:pt>
    <dgm:pt modelId="{D08E86AF-4A17-4CCC-85F1-7A97283DCB19}" type="sibTrans" cxnId="{0F267EFD-4273-4646-A422-B4AFCE77B755}">
      <dgm:prSet/>
      <dgm:spPr/>
      <dgm:t>
        <a:bodyPr/>
        <a:lstStyle/>
        <a:p>
          <a:endParaRPr lang="en-US"/>
        </a:p>
      </dgm:t>
    </dgm:pt>
    <dgm:pt modelId="{D336E30B-B5E2-4B38-B2AD-45DC8D864499}">
      <dgm:prSet custT="1"/>
      <dgm:spPr/>
      <dgm:t>
        <a:bodyPr/>
        <a:lstStyle/>
        <a:p>
          <a:r>
            <a:rPr lang="en-US" sz="2000" dirty="0">
              <a:solidFill>
                <a:schemeClr val="tx1">
                  <a:lumMod val="65000"/>
                  <a:lumOff val="35000"/>
                </a:schemeClr>
              </a:solidFill>
              <a:latin typeface="Sherman Sans Book" pitchFamily="50" charset="0"/>
              <a:ea typeface="Sherman Sans Book" pitchFamily="50" charset="0"/>
            </a:rPr>
            <a:t>Messaging </a:t>
          </a:r>
        </a:p>
      </dgm:t>
    </dgm:pt>
    <dgm:pt modelId="{D40E2EED-3CB1-4ADE-8C11-C1F70193FD50}" type="parTrans" cxnId="{8711B658-0AE6-4300-AB69-4D8ABD0D1CF3}">
      <dgm:prSet/>
      <dgm:spPr/>
      <dgm:t>
        <a:bodyPr/>
        <a:lstStyle/>
        <a:p>
          <a:endParaRPr lang="en-US"/>
        </a:p>
      </dgm:t>
    </dgm:pt>
    <dgm:pt modelId="{41AAD4AB-43D7-42B2-8A10-538022C8D137}" type="sibTrans" cxnId="{8711B658-0AE6-4300-AB69-4D8ABD0D1CF3}">
      <dgm:prSet/>
      <dgm:spPr/>
      <dgm:t>
        <a:bodyPr/>
        <a:lstStyle/>
        <a:p>
          <a:endParaRPr lang="en-US"/>
        </a:p>
      </dgm:t>
    </dgm:pt>
    <dgm:pt modelId="{F94E0E89-AF1D-43B5-9E60-9B7D1ACB6754}" type="pres">
      <dgm:prSet presAssocID="{CA7EF4F4-5361-4175-A48E-273729043935}" presName="root" presStyleCnt="0">
        <dgm:presLayoutVars>
          <dgm:dir/>
          <dgm:resizeHandles val="exact"/>
        </dgm:presLayoutVars>
      </dgm:prSet>
      <dgm:spPr/>
    </dgm:pt>
    <dgm:pt modelId="{ADF5FB50-C5B0-4BDA-BC8B-E78E5ECB9397}" type="pres">
      <dgm:prSet presAssocID="{FE10AC6C-228B-4A96-8BC7-AAB2DEBBAE97}" presName="compNode" presStyleCnt="0"/>
      <dgm:spPr/>
    </dgm:pt>
    <dgm:pt modelId="{45B863A0-CA75-42A0-9340-C86FACB4DD70}" type="pres">
      <dgm:prSet presAssocID="{FE10AC6C-228B-4A96-8BC7-AAB2DEBBAE97}" presName="iconRect" presStyleLbl="node1" presStyleIdx="0" presStyleCnt="7"/>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pt>
    <dgm:pt modelId="{04F1DB5E-8B0E-47A2-B0C4-031611B50874}" type="pres">
      <dgm:prSet presAssocID="{FE10AC6C-228B-4A96-8BC7-AAB2DEBBAE97}" presName="spaceRect" presStyleCnt="0"/>
      <dgm:spPr/>
    </dgm:pt>
    <dgm:pt modelId="{036A98E0-ECFA-4AFE-A8FD-6751FACD2255}" type="pres">
      <dgm:prSet presAssocID="{FE10AC6C-228B-4A96-8BC7-AAB2DEBBAE97}" presName="textRect" presStyleLbl="revTx" presStyleIdx="0" presStyleCnt="7">
        <dgm:presLayoutVars>
          <dgm:chMax val="1"/>
          <dgm:chPref val="1"/>
        </dgm:presLayoutVars>
      </dgm:prSet>
      <dgm:spPr/>
    </dgm:pt>
    <dgm:pt modelId="{6628F654-9513-48FA-9414-B5C412A048E6}" type="pres">
      <dgm:prSet presAssocID="{0A2CE92E-B908-4FA9-B018-AA7141A76193}" presName="sibTrans" presStyleCnt="0"/>
      <dgm:spPr/>
    </dgm:pt>
    <dgm:pt modelId="{451DFE2A-7F16-4125-9901-A826DABA8AFD}" type="pres">
      <dgm:prSet presAssocID="{34C53B71-CDD5-4A64-9F3C-C99D3B021064}" presName="compNode" presStyleCnt="0"/>
      <dgm:spPr/>
    </dgm:pt>
    <dgm:pt modelId="{23D792B6-D16B-4C39-BFB9-81E68C32B786}" type="pres">
      <dgm:prSet presAssocID="{34C53B71-CDD5-4A64-9F3C-C99D3B021064}" presName="iconRect" presStyleLbl="node1" presStyleIdx="1" presStyleCnt="7"/>
      <dgm:spPr>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a:noFill/>
        </a:ln>
      </dgm:spPr>
    </dgm:pt>
    <dgm:pt modelId="{BDFE42EB-48FC-4268-A174-F30C78530A84}" type="pres">
      <dgm:prSet presAssocID="{34C53B71-CDD5-4A64-9F3C-C99D3B021064}" presName="spaceRect" presStyleCnt="0"/>
      <dgm:spPr/>
    </dgm:pt>
    <dgm:pt modelId="{3A02AEB3-F47B-4D33-AA49-0B970FBA3627}" type="pres">
      <dgm:prSet presAssocID="{34C53B71-CDD5-4A64-9F3C-C99D3B021064}" presName="textRect" presStyleLbl="revTx" presStyleIdx="1" presStyleCnt="7">
        <dgm:presLayoutVars>
          <dgm:chMax val="1"/>
          <dgm:chPref val="1"/>
        </dgm:presLayoutVars>
      </dgm:prSet>
      <dgm:spPr/>
    </dgm:pt>
    <dgm:pt modelId="{AA758C5D-B57C-4870-A650-CD061C81BBED}" type="pres">
      <dgm:prSet presAssocID="{010AA1BC-BDC1-4A4F-90F4-870A566C6287}" presName="sibTrans" presStyleCnt="0"/>
      <dgm:spPr/>
    </dgm:pt>
    <dgm:pt modelId="{3C3FF038-7EBE-46BE-8B64-1AB16FC2B338}" type="pres">
      <dgm:prSet presAssocID="{986C4145-8610-4C81-9D68-035225B7E84D}" presName="compNode" presStyleCnt="0"/>
      <dgm:spPr/>
    </dgm:pt>
    <dgm:pt modelId="{D4F0E13B-B63C-43D7-9AA9-F6EF596D1484}" type="pres">
      <dgm:prSet presAssocID="{986C4145-8610-4C81-9D68-035225B7E84D}" presName="iconRect" presStyleLbl="node1" presStyleIdx="2" presStyleCnt="7"/>
      <dgm:spPr>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pt>
    <dgm:pt modelId="{14456FF2-5230-42C4-8241-E005CCC79A72}" type="pres">
      <dgm:prSet presAssocID="{986C4145-8610-4C81-9D68-035225B7E84D}" presName="spaceRect" presStyleCnt="0"/>
      <dgm:spPr/>
    </dgm:pt>
    <dgm:pt modelId="{12F94C69-25B0-400C-917B-C47E046F86DD}" type="pres">
      <dgm:prSet presAssocID="{986C4145-8610-4C81-9D68-035225B7E84D}" presName="textRect" presStyleLbl="revTx" presStyleIdx="2" presStyleCnt="7">
        <dgm:presLayoutVars>
          <dgm:chMax val="1"/>
          <dgm:chPref val="1"/>
        </dgm:presLayoutVars>
      </dgm:prSet>
      <dgm:spPr/>
    </dgm:pt>
    <dgm:pt modelId="{F1B47BE5-C7AC-4BDC-8E75-91B329A03DDA}" type="pres">
      <dgm:prSet presAssocID="{C9E7004C-770B-4A67-9E10-2F3ED2013CF3}" presName="sibTrans" presStyleCnt="0"/>
      <dgm:spPr/>
    </dgm:pt>
    <dgm:pt modelId="{6969EFEA-92BE-4E90-803B-D0F80AA48A34}" type="pres">
      <dgm:prSet presAssocID="{2F013401-5A4A-423E-B065-981277D93044}" presName="compNode" presStyleCnt="0"/>
      <dgm:spPr/>
    </dgm:pt>
    <dgm:pt modelId="{C28DE6D5-37A1-42C3-A014-CE7762B08F1F}" type="pres">
      <dgm:prSet presAssocID="{2F013401-5A4A-423E-B065-981277D93044}" presName="iconRect" presStyleLbl="node1" presStyleIdx="3" presStyleCnt="7"/>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pt>
    <dgm:pt modelId="{00661AB7-B5C0-4C3E-A0F2-76D4BFCDEB55}" type="pres">
      <dgm:prSet presAssocID="{2F013401-5A4A-423E-B065-981277D93044}" presName="spaceRect" presStyleCnt="0"/>
      <dgm:spPr/>
    </dgm:pt>
    <dgm:pt modelId="{753FDD8D-ED64-4994-9E7B-8ADE83BE668B}" type="pres">
      <dgm:prSet presAssocID="{2F013401-5A4A-423E-B065-981277D93044}" presName="textRect" presStyleLbl="revTx" presStyleIdx="3" presStyleCnt="7">
        <dgm:presLayoutVars>
          <dgm:chMax val="1"/>
          <dgm:chPref val="1"/>
        </dgm:presLayoutVars>
      </dgm:prSet>
      <dgm:spPr/>
    </dgm:pt>
    <dgm:pt modelId="{287383B2-55AA-4F7F-A68E-43F2BB0A61CE}" type="pres">
      <dgm:prSet presAssocID="{1132C419-9DD6-4843-AF85-5A398F35095E}" presName="sibTrans" presStyleCnt="0"/>
      <dgm:spPr/>
    </dgm:pt>
    <dgm:pt modelId="{C31A4395-A5D1-4C33-AE8C-3BC3C33CBFE7}" type="pres">
      <dgm:prSet presAssocID="{4EC18284-D528-49E1-A7C6-8530D8F57CDC}" presName="compNode" presStyleCnt="0"/>
      <dgm:spPr/>
    </dgm:pt>
    <dgm:pt modelId="{33C739AB-6461-44B3-949E-44A5E13443BB}" type="pres">
      <dgm:prSet presAssocID="{4EC18284-D528-49E1-A7C6-8530D8F57CDC}"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mart Phone"/>
        </a:ext>
      </dgm:extLst>
    </dgm:pt>
    <dgm:pt modelId="{AC28FBB3-AFDC-4B61-99C3-952F7E98D068}" type="pres">
      <dgm:prSet presAssocID="{4EC18284-D528-49E1-A7C6-8530D8F57CDC}" presName="spaceRect" presStyleCnt="0"/>
      <dgm:spPr/>
    </dgm:pt>
    <dgm:pt modelId="{6128A9D2-8C3D-4BC5-AC67-291FD4832950}" type="pres">
      <dgm:prSet presAssocID="{4EC18284-D528-49E1-A7C6-8530D8F57CDC}" presName="textRect" presStyleLbl="revTx" presStyleIdx="4" presStyleCnt="7">
        <dgm:presLayoutVars>
          <dgm:chMax val="1"/>
          <dgm:chPref val="1"/>
        </dgm:presLayoutVars>
      </dgm:prSet>
      <dgm:spPr/>
    </dgm:pt>
    <dgm:pt modelId="{0BA921A2-F9B3-4BA7-812E-3E969264C81D}" type="pres">
      <dgm:prSet presAssocID="{7272CCAF-1C22-4409-9F85-9481AAD2BF5C}" presName="sibTrans" presStyleCnt="0"/>
      <dgm:spPr/>
    </dgm:pt>
    <dgm:pt modelId="{D0B68F84-A7AD-4B02-BF88-256A7814053D}" type="pres">
      <dgm:prSet presAssocID="{8E492095-47C2-46AF-903A-3549F0832FE2}" presName="compNode" presStyleCnt="0"/>
      <dgm:spPr/>
    </dgm:pt>
    <dgm:pt modelId="{BB906C36-F697-49D1-8179-880D18E0DEAF}" type="pres">
      <dgm:prSet presAssocID="{8E492095-47C2-46AF-903A-3549F0832FE2}"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hopping cart"/>
        </a:ext>
      </dgm:extLst>
    </dgm:pt>
    <dgm:pt modelId="{C7EA4587-B2A8-4377-924E-BE1FC51C6AD9}" type="pres">
      <dgm:prSet presAssocID="{8E492095-47C2-46AF-903A-3549F0832FE2}" presName="spaceRect" presStyleCnt="0"/>
      <dgm:spPr/>
    </dgm:pt>
    <dgm:pt modelId="{63B43FC9-268F-47AD-85AA-9427C0412AF9}" type="pres">
      <dgm:prSet presAssocID="{8E492095-47C2-46AF-903A-3549F0832FE2}" presName="textRect" presStyleLbl="revTx" presStyleIdx="5" presStyleCnt="7">
        <dgm:presLayoutVars>
          <dgm:chMax val="1"/>
          <dgm:chPref val="1"/>
        </dgm:presLayoutVars>
      </dgm:prSet>
      <dgm:spPr/>
    </dgm:pt>
    <dgm:pt modelId="{3A9AA06F-86F3-44A2-B0EC-8407DCC68DAB}" type="pres">
      <dgm:prSet presAssocID="{D08E86AF-4A17-4CCC-85F1-7A97283DCB19}" presName="sibTrans" presStyleCnt="0"/>
      <dgm:spPr/>
    </dgm:pt>
    <dgm:pt modelId="{F9AB2552-A3B7-4B2B-88BD-C13D5E5BA29B}" type="pres">
      <dgm:prSet presAssocID="{D336E30B-B5E2-4B38-B2AD-45DC8D864499}" presName="compNode" presStyleCnt="0"/>
      <dgm:spPr/>
    </dgm:pt>
    <dgm:pt modelId="{629713ED-3301-4364-8C10-45F6FBF38953}" type="pres">
      <dgm:prSet presAssocID="{D336E30B-B5E2-4B38-B2AD-45DC8D86449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Chat"/>
        </a:ext>
      </dgm:extLst>
    </dgm:pt>
    <dgm:pt modelId="{E74F9554-21D4-408E-AAD5-8AB5517A1DA4}" type="pres">
      <dgm:prSet presAssocID="{D336E30B-B5E2-4B38-B2AD-45DC8D864499}" presName="spaceRect" presStyleCnt="0"/>
      <dgm:spPr/>
    </dgm:pt>
    <dgm:pt modelId="{576375B4-E3EB-440D-9AF4-17344D909A13}" type="pres">
      <dgm:prSet presAssocID="{D336E30B-B5E2-4B38-B2AD-45DC8D864499}" presName="textRect" presStyleLbl="revTx" presStyleIdx="6" presStyleCnt="7">
        <dgm:presLayoutVars>
          <dgm:chMax val="1"/>
          <dgm:chPref val="1"/>
        </dgm:presLayoutVars>
      </dgm:prSet>
      <dgm:spPr/>
    </dgm:pt>
  </dgm:ptLst>
  <dgm:cxnLst>
    <dgm:cxn modelId="{8977D601-71E2-49B5-9A94-4B5C73D3FA80}" type="presOf" srcId="{4EC18284-D528-49E1-A7C6-8530D8F57CDC}" destId="{6128A9D2-8C3D-4BC5-AC67-291FD4832950}" srcOrd="0" destOrd="0" presId="urn:microsoft.com/office/officeart/2018/2/layout/IconLabelList"/>
    <dgm:cxn modelId="{1CE8BC0A-2EF7-4FD9-95D8-86CF45CA3025}" srcId="{CA7EF4F4-5361-4175-A48E-273729043935}" destId="{2F013401-5A4A-423E-B065-981277D93044}" srcOrd="3" destOrd="0" parTransId="{5A78C72E-8641-44F9-88A0-8C1A3183E03B}" sibTransId="{1132C419-9DD6-4843-AF85-5A398F35095E}"/>
    <dgm:cxn modelId="{B126B112-42F8-46BB-88F9-58F1FC4E4882}" srcId="{CA7EF4F4-5361-4175-A48E-273729043935}" destId="{FE10AC6C-228B-4A96-8BC7-AAB2DEBBAE97}" srcOrd="0" destOrd="0" parTransId="{3D99FEB1-D282-4B62-94A9-66F8BE7D9BB7}" sibTransId="{0A2CE92E-B908-4FA9-B018-AA7141A76193}"/>
    <dgm:cxn modelId="{9B0ACB3E-29C1-41BB-9136-7A7821E144AC}" srcId="{CA7EF4F4-5361-4175-A48E-273729043935}" destId="{34C53B71-CDD5-4A64-9F3C-C99D3B021064}" srcOrd="1" destOrd="0" parTransId="{298E22BE-9258-4001-ACA1-9D44C3FB1575}" sibTransId="{010AA1BC-BDC1-4A4F-90F4-870A566C6287}"/>
    <dgm:cxn modelId="{D2BA6C5C-7BDB-45B1-B02D-8C8A6B092386}" type="presOf" srcId="{2F013401-5A4A-423E-B065-981277D93044}" destId="{753FDD8D-ED64-4994-9E7B-8ADE83BE668B}" srcOrd="0" destOrd="0" presId="urn:microsoft.com/office/officeart/2018/2/layout/IconLabelList"/>
    <dgm:cxn modelId="{13120E41-80C5-43FD-95CE-0AC2FE80F044}" type="presOf" srcId="{986C4145-8610-4C81-9D68-035225B7E84D}" destId="{12F94C69-25B0-400C-917B-C47E046F86DD}" srcOrd="0" destOrd="0" presId="urn:microsoft.com/office/officeart/2018/2/layout/IconLabelList"/>
    <dgm:cxn modelId="{E18DBB77-2599-40B0-BC18-494FA7365F05}" type="presOf" srcId="{34C53B71-CDD5-4A64-9F3C-C99D3B021064}" destId="{3A02AEB3-F47B-4D33-AA49-0B970FBA3627}" srcOrd="0" destOrd="0" presId="urn:microsoft.com/office/officeart/2018/2/layout/IconLabelList"/>
    <dgm:cxn modelId="{8711B658-0AE6-4300-AB69-4D8ABD0D1CF3}" srcId="{CA7EF4F4-5361-4175-A48E-273729043935}" destId="{D336E30B-B5E2-4B38-B2AD-45DC8D864499}" srcOrd="6" destOrd="0" parTransId="{D40E2EED-3CB1-4ADE-8C11-C1F70193FD50}" sibTransId="{41AAD4AB-43D7-42B2-8A10-538022C8D137}"/>
    <dgm:cxn modelId="{65F38692-EDDA-4A09-9E44-8951586EBA57}" srcId="{CA7EF4F4-5361-4175-A48E-273729043935}" destId="{986C4145-8610-4C81-9D68-035225B7E84D}" srcOrd="2" destOrd="0" parTransId="{FBA83E31-D6EF-426A-B373-209DDCB1D53C}" sibTransId="{C9E7004C-770B-4A67-9E10-2F3ED2013CF3}"/>
    <dgm:cxn modelId="{EF3F5D95-FD9E-4844-8350-43B1E3831EB1}" type="presOf" srcId="{D336E30B-B5E2-4B38-B2AD-45DC8D864499}" destId="{576375B4-E3EB-440D-9AF4-17344D909A13}" srcOrd="0" destOrd="0" presId="urn:microsoft.com/office/officeart/2018/2/layout/IconLabelList"/>
    <dgm:cxn modelId="{AF5C3CB5-4092-411D-87ED-BA81A5DBF201}" type="presOf" srcId="{CA7EF4F4-5361-4175-A48E-273729043935}" destId="{F94E0E89-AF1D-43B5-9E60-9B7D1ACB6754}" srcOrd="0" destOrd="0" presId="urn:microsoft.com/office/officeart/2018/2/layout/IconLabelList"/>
    <dgm:cxn modelId="{F2A0FDE1-851A-40C9-9D55-7E1B6E765414}" srcId="{CA7EF4F4-5361-4175-A48E-273729043935}" destId="{4EC18284-D528-49E1-A7C6-8530D8F57CDC}" srcOrd="4" destOrd="0" parTransId="{5E1EC17B-3400-4C57-B171-26172A34F1D2}" sibTransId="{7272CCAF-1C22-4409-9F85-9481AAD2BF5C}"/>
    <dgm:cxn modelId="{A1FCC7E2-D5B6-4B06-8F8C-C4C113FC89CF}" type="presOf" srcId="{8E492095-47C2-46AF-903A-3549F0832FE2}" destId="{63B43FC9-268F-47AD-85AA-9427C0412AF9}" srcOrd="0" destOrd="0" presId="urn:microsoft.com/office/officeart/2018/2/layout/IconLabelList"/>
    <dgm:cxn modelId="{364514F1-0759-4D0C-BD7D-C256AC03D185}" type="presOf" srcId="{FE10AC6C-228B-4A96-8BC7-AAB2DEBBAE97}" destId="{036A98E0-ECFA-4AFE-A8FD-6751FACD2255}" srcOrd="0" destOrd="0" presId="urn:microsoft.com/office/officeart/2018/2/layout/IconLabelList"/>
    <dgm:cxn modelId="{0F267EFD-4273-4646-A422-B4AFCE77B755}" srcId="{CA7EF4F4-5361-4175-A48E-273729043935}" destId="{8E492095-47C2-46AF-903A-3549F0832FE2}" srcOrd="5" destOrd="0" parTransId="{8A3AA569-0F70-43B7-8304-4F483A047FCB}" sibTransId="{D08E86AF-4A17-4CCC-85F1-7A97283DCB19}"/>
    <dgm:cxn modelId="{8F006B8B-B817-4478-8F64-14008333DDDA}" type="presParOf" srcId="{F94E0E89-AF1D-43B5-9E60-9B7D1ACB6754}" destId="{ADF5FB50-C5B0-4BDA-BC8B-E78E5ECB9397}" srcOrd="0" destOrd="0" presId="urn:microsoft.com/office/officeart/2018/2/layout/IconLabelList"/>
    <dgm:cxn modelId="{2E1FBD5A-9F7E-4F65-A093-F5079BD97EC1}" type="presParOf" srcId="{ADF5FB50-C5B0-4BDA-BC8B-E78E5ECB9397}" destId="{45B863A0-CA75-42A0-9340-C86FACB4DD70}" srcOrd="0" destOrd="0" presId="urn:microsoft.com/office/officeart/2018/2/layout/IconLabelList"/>
    <dgm:cxn modelId="{3A1B24D9-7630-4644-A7D8-248C8F13C773}" type="presParOf" srcId="{ADF5FB50-C5B0-4BDA-BC8B-E78E5ECB9397}" destId="{04F1DB5E-8B0E-47A2-B0C4-031611B50874}" srcOrd="1" destOrd="0" presId="urn:microsoft.com/office/officeart/2018/2/layout/IconLabelList"/>
    <dgm:cxn modelId="{7B30ADC8-3D19-49B1-B45B-EF653BA3DA9D}" type="presParOf" srcId="{ADF5FB50-C5B0-4BDA-BC8B-E78E5ECB9397}" destId="{036A98E0-ECFA-4AFE-A8FD-6751FACD2255}" srcOrd="2" destOrd="0" presId="urn:microsoft.com/office/officeart/2018/2/layout/IconLabelList"/>
    <dgm:cxn modelId="{674412CA-596B-4520-AD5D-A4EC9849A686}" type="presParOf" srcId="{F94E0E89-AF1D-43B5-9E60-9B7D1ACB6754}" destId="{6628F654-9513-48FA-9414-B5C412A048E6}" srcOrd="1" destOrd="0" presId="urn:microsoft.com/office/officeart/2018/2/layout/IconLabelList"/>
    <dgm:cxn modelId="{3C2DD2E3-BCFE-4BDC-9A29-E6654E99E85D}" type="presParOf" srcId="{F94E0E89-AF1D-43B5-9E60-9B7D1ACB6754}" destId="{451DFE2A-7F16-4125-9901-A826DABA8AFD}" srcOrd="2" destOrd="0" presId="urn:microsoft.com/office/officeart/2018/2/layout/IconLabelList"/>
    <dgm:cxn modelId="{ADE7C330-660D-4A91-9FA1-68A0CB7F9167}" type="presParOf" srcId="{451DFE2A-7F16-4125-9901-A826DABA8AFD}" destId="{23D792B6-D16B-4C39-BFB9-81E68C32B786}" srcOrd="0" destOrd="0" presId="urn:microsoft.com/office/officeart/2018/2/layout/IconLabelList"/>
    <dgm:cxn modelId="{EC2374A9-5B5B-4081-9CC4-4E0C0F976468}" type="presParOf" srcId="{451DFE2A-7F16-4125-9901-A826DABA8AFD}" destId="{BDFE42EB-48FC-4268-A174-F30C78530A84}" srcOrd="1" destOrd="0" presId="urn:microsoft.com/office/officeart/2018/2/layout/IconLabelList"/>
    <dgm:cxn modelId="{5D36F00D-2216-4720-91AC-F954DEFCC8DD}" type="presParOf" srcId="{451DFE2A-7F16-4125-9901-A826DABA8AFD}" destId="{3A02AEB3-F47B-4D33-AA49-0B970FBA3627}" srcOrd="2" destOrd="0" presId="urn:microsoft.com/office/officeart/2018/2/layout/IconLabelList"/>
    <dgm:cxn modelId="{74E36A07-7F13-4CA5-831B-49450D13DE56}" type="presParOf" srcId="{F94E0E89-AF1D-43B5-9E60-9B7D1ACB6754}" destId="{AA758C5D-B57C-4870-A650-CD061C81BBED}" srcOrd="3" destOrd="0" presId="urn:microsoft.com/office/officeart/2018/2/layout/IconLabelList"/>
    <dgm:cxn modelId="{CE9744D4-FCD3-490B-B4BF-5598F67A736F}" type="presParOf" srcId="{F94E0E89-AF1D-43B5-9E60-9B7D1ACB6754}" destId="{3C3FF038-7EBE-46BE-8B64-1AB16FC2B338}" srcOrd="4" destOrd="0" presId="urn:microsoft.com/office/officeart/2018/2/layout/IconLabelList"/>
    <dgm:cxn modelId="{CCA2EA6A-7443-49FC-B15D-8E367C7B3649}" type="presParOf" srcId="{3C3FF038-7EBE-46BE-8B64-1AB16FC2B338}" destId="{D4F0E13B-B63C-43D7-9AA9-F6EF596D1484}" srcOrd="0" destOrd="0" presId="urn:microsoft.com/office/officeart/2018/2/layout/IconLabelList"/>
    <dgm:cxn modelId="{EAFA9CD3-0B43-4BF4-BAF2-BEE4D2076FE8}" type="presParOf" srcId="{3C3FF038-7EBE-46BE-8B64-1AB16FC2B338}" destId="{14456FF2-5230-42C4-8241-E005CCC79A72}" srcOrd="1" destOrd="0" presId="urn:microsoft.com/office/officeart/2018/2/layout/IconLabelList"/>
    <dgm:cxn modelId="{E7B66C26-6D51-4072-B6C8-384777B12D46}" type="presParOf" srcId="{3C3FF038-7EBE-46BE-8B64-1AB16FC2B338}" destId="{12F94C69-25B0-400C-917B-C47E046F86DD}" srcOrd="2" destOrd="0" presId="urn:microsoft.com/office/officeart/2018/2/layout/IconLabelList"/>
    <dgm:cxn modelId="{8071DAA1-ABCF-4677-BDE1-6C07B7687761}" type="presParOf" srcId="{F94E0E89-AF1D-43B5-9E60-9B7D1ACB6754}" destId="{F1B47BE5-C7AC-4BDC-8E75-91B329A03DDA}" srcOrd="5" destOrd="0" presId="urn:microsoft.com/office/officeart/2018/2/layout/IconLabelList"/>
    <dgm:cxn modelId="{61479701-A591-4B4B-9D3C-C4006A57FC2A}" type="presParOf" srcId="{F94E0E89-AF1D-43B5-9E60-9B7D1ACB6754}" destId="{6969EFEA-92BE-4E90-803B-D0F80AA48A34}" srcOrd="6" destOrd="0" presId="urn:microsoft.com/office/officeart/2018/2/layout/IconLabelList"/>
    <dgm:cxn modelId="{C431BBD0-25B5-4FD4-84DD-81A315600C47}" type="presParOf" srcId="{6969EFEA-92BE-4E90-803B-D0F80AA48A34}" destId="{C28DE6D5-37A1-42C3-A014-CE7762B08F1F}" srcOrd="0" destOrd="0" presId="urn:microsoft.com/office/officeart/2018/2/layout/IconLabelList"/>
    <dgm:cxn modelId="{7AB4E27A-B4C8-4A9E-96E1-5E781C466DE0}" type="presParOf" srcId="{6969EFEA-92BE-4E90-803B-D0F80AA48A34}" destId="{00661AB7-B5C0-4C3E-A0F2-76D4BFCDEB55}" srcOrd="1" destOrd="0" presId="urn:microsoft.com/office/officeart/2018/2/layout/IconLabelList"/>
    <dgm:cxn modelId="{85D43471-216B-4CDF-94EC-6E046F08FACD}" type="presParOf" srcId="{6969EFEA-92BE-4E90-803B-D0F80AA48A34}" destId="{753FDD8D-ED64-4994-9E7B-8ADE83BE668B}" srcOrd="2" destOrd="0" presId="urn:microsoft.com/office/officeart/2018/2/layout/IconLabelList"/>
    <dgm:cxn modelId="{6D9D7A93-D2E3-43DB-8776-8B87B158D459}" type="presParOf" srcId="{F94E0E89-AF1D-43B5-9E60-9B7D1ACB6754}" destId="{287383B2-55AA-4F7F-A68E-43F2BB0A61CE}" srcOrd="7" destOrd="0" presId="urn:microsoft.com/office/officeart/2018/2/layout/IconLabelList"/>
    <dgm:cxn modelId="{A43FCDC1-40D5-40C7-B8C3-C6E5F46999A9}" type="presParOf" srcId="{F94E0E89-AF1D-43B5-9E60-9B7D1ACB6754}" destId="{C31A4395-A5D1-4C33-AE8C-3BC3C33CBFE7}" srcOrd="8" destOrd="0" presId="urn:microsoft.com/office/officeart/2018/2/layout/IconLabelList"/>
    <dgm:cxn modelId="{3944AC38-4452-49FC-9755-180AAAE5BCBE}" type="presParOf" srcId="{C31A4395-A5D1-4C33-AE8C-3BC3C33CBFE7}" destId="{33C739AB-6461-44B3-949E-44A5E13443BB}" srcOrd="0" destOrd="0" presId="urn:microsoft.com/office/officeart/2018/2/layout/IconLabelList"/>
    <dgm:cxn modelId="{E37D2B8F-E80A-429D-8C65-90D7BCDF9CF4}" type="presParOf" srcId="{C31A4395-A5D1-4C33-AE8C-3BC3C33CBFE7}" destId="{AC28FBB3-AFDC-4B61-99C3-952F7E98D068}" srcOrd="1" destOrd="0" presId="urn:microsoft.com/office/officeart/2018/2/layout/IconLabelList"/>
    <dgm:cxn modelId="{8647A535-355A-4806-8619-1BDE75586F5E}" type="presParOf" srcId="{C31A4395-A5D1-4C33-AE8C-3BC3C33CBFE7}" destId="{6128A9D2-8C3D-4BC5-AC67-291FD4832950}" srcOrd="2" destOrd="0" presId="urn:microsoft.com/office/officeart/2018/2/layout/IconLabelList"/>
    <dgm:cxn modelId="{987E3A31-0D78-4660-B35D-3B19EB42230E}" type="presParOf" srcId="{F94E0E89-AF1D-43B5-9E60-9B7D1ACB6754}" destId="{0BA921A2-F9B3-4BA7-812E-3E969264C81D}" srcOrd="9" destOrd="0" presId="urn:microsoft.com/office/officeart/2018/2/layout/IconLabelList"/>
    <dgm:cxn modelId="{9A22D075-5DB2-44B8-A748-FC562507A7C5}" type="presParOf" srcId="{F94E0E89-AF1D-43B5-9E60-9B7D1ACB6754}" destId="{D0B68F84-A7AD-4B02-BF88-256A7814053D}" srcOrd="10" destOrd="0" presId="urn:microsoft.com/office/officeart/2018/2/layout/IconLabelList"/>
    <dgm:cxn modelId="{4ED434D0-761F-4C90-9EBC-9867139B3BE6}" type="presParOf" srcId="{D0B68F84-A7AD-4B02-BF88-256A7814053D}" destId="{BB906C36-F697-49D1-8179-880D18E0DEAF}" srcOrd="0" destOrd="0" presId="urn:microsoft.com/office/officeart/2018/2/layout/IconLabelList"/>
    <dgm:cxn modelId="{F2D2ECEB-88C2-456F-A785-7D79D5835DD9}" type="presParOf" srcId="{D0B68F84-A7AD-4B02-BF88-256A7814053D}" destId="{C7EA4587-B2A8-4377-924E-BE1FC51C6AD9}" srcOrd="1" destOrd="0" presId="urn:microsoft.com/office/officeart/2018/2/layout/IconLabelList"/>
    <dgm:cxn modelId="{27A50F77-F6D2-4C07-8FF7-B8FBA5D27343}" type="presParOf" srcId="{D0B68F84-A7AD-4B02-BF88-256A7814053D}" destId="{63B43FC9-268F-47AD-85AA-9427C0412AF9}" srcOrd="2" destOrd="0" presId="urn:microsoft.com/office/officeart/2018/2/layout/IconLabelList"/>
    <dgm:cxn modelId="{61063426-26F2-4740-854D-163C6D4076CB}" type="presParOf" srcId="{F94E0E89-AF1D-43B5-9E60-9B7D1ACB6754}" destId="{3A9AA06F-86F3-44A2-B0EC-8407DCC68DAB}" srcOrd="11" destOrd="0" presId="urn:microsoft.com/office/officeart/2018/2/layout/IconLabelList"/>
    <dgm:cxn modelId="{8959896B-5BF3-4D13-B023-B57E5614267E}" type="presParOf" srcId="{F94E0E89-AF1D-43B5-9E60-9B7D1ACB6754}" destId="{F9AB2552-A3B7-4B2B-88BD-C13D5E5BA29B}" srcOrd="12" destOrd="0" presId="urn:microsoft.com/office/officeart/2018/2/layout/IconLabelList"/>
    <dgm:cxn modelId="{77BAAAA3-0877-45A0-9DC3-223832F55B29}" type="presParOf" srcId="{F9AB2552-A3B7-4B2B-88BD-C13D5E5BA29B}" destId="{629713ED-3301-4364-8C10-45F6FBF38953}" srcOrd="0" destOrd="0" presId="urn:microsoft.com/office/officeart/2018/2/layout/IconLabelList"/>
    <dgm:cxn modelId="{968262A5-6F84-4454-8232-12ADD33C5BE0}" type="presParOf" srcId="{F9AB2552-A3B7-4B2B-88BD-C13D5E5BA29B}" destId="{E74F9554-21D4-408E-AAD5-8AB5517A1DA4}" srcOrd="1" destOrd="0" presId="urn:microsoft.com/office/officeart/2018/2/layout/IconLabelList"/>
    <dgm:cxn modelId="{3A061942-7231-428F-96FB-FD043DA0EC49}" type="presParOf" srcId="{F9AB2552-A3B7-4B2B-88BD-C13D5E5BA29B}" destId="{576375B4-E3EB-440D-9AF4-17344D909A13}"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35766F2-4185-422E-98EE-1E813E459D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EC046C3-C7AE-49F6-B0F4-57E3D7C2AAF6}">
      <dgm:prSet custT="1"/>
      <dgm:spPr/>
      <dgm:t>
        <a:bodyPr/>
        <a:lstStyle/>
        <a:p>
          <a:pPr>
            <a:lnSpc>
              <a:spcPct val="100000"/>
            </a:lnSpc>
          </a:pPr>
          <a:r>
            <a:rPr lang="en-US" sz="2200">
              <a:latin typeface="Sherman Sans Book" pitchFamily="50" charset="0"/>
              <a:ea typeface="Sherman Sans Book" pitchFamily="50" charset="0"/>
            </a:rPr>
            <a:t>Query design influences table design. Build your tables based on how you will query the data back out.</a:t>
          </a:r>
          <a:endParaRPr lang="en-US" sz="2200" dirty="0">
            <a:latin typeface="Sherman Sans Book" pitchFamily="50" charset="0"/>
            <a:ea typeface="Sherman Sans Book" pitchFamily="50" charset="0"/>
          </a:endParaRPr>
        </a:p>
      </dgm:t>
    </dgm:pt>
    <dgm:pt modelId="{D23A895C-F714-405B-9421-3C09D66E70D8}" type="parTrans" cxnId="{3C1A920D-9AF6-4785-A84E-35487704598E}">
      <dgm:prSet/>
      <dgm:spPr/>
      <dgm:t>
        <a:bodyPr/>
        <a:lstStyle/>
        <a:p>
          <a:endParaRPr lang="en-US" sz="2200">
            <a:solidFill>
              <a:schemeClr val="tx1">
                <a:lumMod val="65000"/>
                <a:lumOff val="35000"/>
              </a:schemeClr>
            </a:solidFill>
          </a:endParaRPr>
        </a:p>
      </dgm:t>
    </dgm:pt>
    <dgm:pt modelId="{B581B2C2-2038-48DC-ABCB-5117CA6C933D}" type="sibTrans" cxnId="{3C1A920D-9AF6-4785-A84E-35487704598E}">
      <dgm:prSet/>
      <dgm:spPr/>
      <dgm:t>
        <a:bodyPr/>
        <a:lstStyle/>
        <a:p>
          <a:endParaRPr lang="en-US" sz="2200">
            <a:solidFill>
              <a:schemeClr val="tx1">
                <a:lumMod val="65000"/>
                <a:lumOff val="35000"/>
              </a:schemeClr>
            </a:solidFill>
          </a:endParaRPr>
        </a:p>
      </dgm:t>
    </dgm:pt>
    <dgm:pt modelId="{9DA637E7-8122-491C-9BE6-B1B3E8655D5B}">
      <dgm:prSet custT="1"/>
      <dgm:spPr/>
      <dgm:t>
        <a:bodyPr/>
        <a:lstStyle/>
        <a:p>
          <a:pPr>
            <a:lnSpc>
              <a:spcPct val="100000"/>
            </a:lnSpc>
          </a:pPr>
          <a:r>
            <a:rPr lang="en-US" sz="2200" dirty="0">
              <a:latin typeface="Sherman Sans Book" pitchFamily="50" charset="0"/>
              <a:ea typeface="Sherman Sans Book" pitchFamily="50" charset="0"/>
            </a:rPr>
            <a:t>Redundant, de-normalized data, including different versions of the same conceptual entity</a:t>
          </a:r>
        </a:p>
      </dgm:t>
    </dgm:pt>
    <dgm:pt modelId="{CBE53984-98D2-440D-AF31-A358D8EC8396}" type="parTrans" cxnId="{688938C2-F678-453A-BB96-883FEF083A4A}">
      <dgm:prSet/>
      <dgm:spPr/>
      <dgm:t>
        <a:bodyPr/>
        <a:lstStyle/>
        <a:p>
          <a:endParaRPr lang="en-US" sz="2200">
            <a:solidFill>
              <a:schemeClr val="tx1">
                <a:lumMod val="65000"/>
                <a:lumOff val="35000"/>
              </a:schemeClr>
            </a:solidFill>
          </a:endParaRPr>
        </a:p>
      </dgm:t>
    </dgm:pt>
    <dgm:pt modelId="{367DB1F8-2A6B-40DF-B949-728853D23F1A}" type="sibTrans" cxnId="{688938C2-F678-453A-BB96-883FEF083A4A}">
      <dgm:prSet/>
      <dgm:spPr/>
      <dgm:t>
        <a:bodyPr/>
        <a:lstStyle/>
        <a:p>
          <a:endParaRPr lang="en-US" sz="2200">
            <a:solidFill>
              <a:schemeClr val="tx1">
                <a:lumMod val="65000"/>
                <a:lumOff val="35000"/>
              </a:schemeClr>
            </a:solidFill>
          </a:endParaRPr>
        </a:p>
      </dgm:t>
    </dgm:pt>
    <dgm:pt modelId="{1A518E0B-64EB-4EE6-91EF-DF077141AAF4}">
      <dgm:prSet custT="1"/>
      <dgm:spPr/>
      <dgm:t>
        <a:bodyPr/>
        <a:lstStyle/>
        <a:p>
          <a:pPr>
            <a:lnSpc>
              <a:spcPct val="100000"/>
            </a:lnSpc>
          </a:pPr>
          <a:r>
            <a:rPr lang="en-US" sz="2200" dirty="0">
              <a:latin typeface="Sherman Sans Book" pitchFamily="50" charset="0"/>
              <a:ea typeface="Sherman Sans Book" pitchFamily="50" charset="0"/>
            </a:rPr>
            <a:t>One large flat table per query. </a:t>
          </a:r>
        </a:p>
      </dgm:t>
    </dgm:pt>
    <dgm:pt modelId="{B0A99DC7-41C0-445A-BDB1-661B58A5FD6A}" type="parTrans" cxnId="{D6626C9E-7024-451F-A15D-3397B8FCF776}">
      <dgm:prSet/>
      <dgm:spPr/>
      <dgm:t>
        <a:bodyPr/>
        <a:lstStyle/>
        <a:p>
          <a:endParaRPr lang="en-US" sz="2200">
            <a:solidFill>
              <a:schemeClr val="tx1">
                <a:lumMod val="65000"/>
                <a:lumOff val="35000"/>
              </a:schemeClr>
            </a:solidFill>
          </a:endParaRPr>
        </a:p>
      </dgm:t>
    </dgm:pt>
    <dgm:pt modelId="{2DDE4ABE-2C2B-4811-95DC-050AB9D0DDCC}" type="sibTrans" cxnId="{D6626C9E-7024-451F-A15D-3397B8FCF776}">
      <dgm:prSet/>
      <dgm:spPr/>
      <dgm:t>
        <a:bodyPr/>
        <a:lstStyle/>
        <a:p>
          <a:endParaRPr lang="en-US" sz="2200">
            <a:solidFill>
              <a:schemeClr val="tx1">
                <a:lumMod val="65000"/>
                <a:lumOff val="35000"/>
              </a:schemeClr>
            </a:solidFill>
          </a:endParaRPr>
        </a:p>
      </dgm:t>
    </dgm:pt>
    <dgm:pt modelId="{AEC9F5FE-E0F4-4ED7-BF93-5D1EE2F78FD1}" type="pres">
      <dgm:prSet presAssocID="{935766F2-4185-422E-98EE-1E813E459D69}" presName="root" presStyleCnt="0">
        <dgm:presLayoutVars>
          <dgm:dir/>
          <dgm:resizeHandles val="exact"/>
        </dgm:presLayoutVars>
      </dgm:prSet>
      <dgm:spPr/>
    </dgm:pt>
    <dgm:pt modelId="{11403DCC-8DAF-4203-819E-E7AED0CE4C92}" type="pres">
      <dgm:prSet presAssocID="{8EC046C3-C7AE-49F6-B0F4-57E3D7C2AAF6}" presName="compNode" presStyleCnt="0"/>
      <dgm:spPr/>
    </dgm:pt>
    <dgm:pt modelId="{629AF5B6-168A-4892-9D4B-551EE2851CAF}" type="pres">
      <dgm:prSet presAssocID="{8EC046C3-C7AE-49F6-B0F4-57E3D7C2AAF6}" presName="bgRect" presStyleLbl="bgShp" presStyleIdx="0" presStyleCnt="3"/>
      <dgm:spPr/>
    </dgm:pt>
    <dgm:pt modelId="{6F896B69-A8CE-40DC-85B6-09D4BEB7AAEA}" type="pres">
      <dgm:prSet presAssocID="{8EC046C3-C7AE-49F6-B0F4-57E3D7C2AAF6}" presName="iconRect" presStyleLbl="node1" presStyleIdx="0" presStyleCnt="3" custScaleX="140777" custScaleY="14077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List"/>
        </a:ext>
      </dgm:extLst>
    </dgm:pt>
    <dgm:pt modelId="{FA08F213-0561-4453-8176-82135205464E}" type="pres">
      <dgm:prSet presAssocID="{8EC046C3-C7AE-49F6-B0F4-57E3D7C2AAF6}" presName="spaceRect" presStyleCnt="0"/>
      <dgm:spPr/>
    </dgm:pt>
    <dgm:pt modelId="{FB49A419-439F-4D85-A30A-F2CA0237E31B}" type="pres">
      <dgm:prSet presAssocID="{8EC046C3-C7AE-49F6-B0F4-57E3D7C2AAF6}" presName="parTx" presStyleLbl="revTx" presStyleIdx="0" presStyleCnt="3">
        <dgm:presLayoutVars>
          <dgm:chMax val="0"/>
          <dgm:chPref val="0"/>
        </dgm:presLayoutVars>
      </dgm:prSet>
      <dgm:spPr/>
    </dgm:pt>
    <dgm:pt modelId="{F3AF1A86-235B-4920-921D-84272599E248}" type="pres">
      <dgm:prSet presAssocID="{B581B2C2-2038-48DC-ABCB-5117CA6C933D}" presName="sibTrans" presStyleCnt="0"/>
      <dgm:spPr/>
    </dgm:pt>
    <dgm:pt modelId="{B52BE2ED-2133-452F-A658-BB6FBA39902E}" type="pres">
      <dgm:prSet presAssocID="{9DA637E7-8122-491C-9BE6-B1B3E8655D5B}" presName="compNode" presStyleCnt="0"/>
      <dgm:spPr/>
    </dgm:pt>
    <dgm:pt modelId="{3ACBF01F-18B7-45C8-BB26-5AC200F6121B}" type="pres">
      <dgm:prSet presAssocID="{9DA637E7-8122-491C-9BE6-B1B3E8655D5B}" presName="bgRect" presStyleLbl="bgShp" presStyleIdx="1" presStyleCnt="3"/>
      <dgm:spPr/>
    </dgm:pt>
    <dgm:pt modelId="{B0ACB140-BD6B-4419-8325-75556E8E3877}" type="pres">
      <dgm:prSet presAssocID="{9DA637E7-8122-491C-9BE6-B1B3E8655D5B}" presName="iconRect" presStyleLbl="node1" presStyleIdx="1" presStyleCnt="3" custScaleX="158894" custScaleY="15889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2D992B0B-A401-415D-BA3A-92A792B0F36C}" type="pres">
      <dgm:prSet presAssocID="{9DA637E7-8122-491C-9BE6-B1B3E8655D5B}" presName="spaceRect" presStyleCnt="0"/>
      <dgm:spPr/>
    </dgm:pt>
    <dgm:pt modelId="{1B8F1544-A4F7-461B-86E1-012146C7B36B}" type="pres">
      <dgm:prSet presAssocID="{9DA637E7-8122-491C-9BE6-B1B3E8655D5B}" presName="parTx" presStyleLbl="revTx" presStyleIdx="1" presStyleCnt="3">
        <dgm:presLayoutVars>
          <dgm:chMax val="0"/>
          <dgm:chPref val="0"/>
        </dgm:presLayoutVars>
      </dgm:prSet>
      <dgm:spPr/>
    </dgm:pt>
    <dgm:pt modelId="{FB48E113-FAFF-40D8-BC73-618324AD66B8}" type="pres">
      <dgm:prSet presAssocID="{367DB1F8-2A6B-40DF-B949-728853D23F1A}" presName="sibTrans" presStyleCnt="0"/>
      <dgm:spPr/>
    </dgm:pt>
    <dgm:pt modelId="{AD6BA151-BF28-4833-8C2A-F699DB57B42D}" type="pres">
      <dgm:prSet presAssocID="{1A518E0B-64EB-4EE6-91EF-DF077141AAF4}" presName="compNode" presStyleCnt="0"/>
      <dgm:spPr/>
    </dgm:pt>
    <dgm:pt modelId="{C482FF0A-1258-448A-A19F-61CCDA330971}" type="pres">
      <dgm:prSet presAssocID="{1A518E0B-64EB-4EE6-91EF-DF077141AAF4}" presName="bgRect" presStyleLbl="bgShp" presStyleIdx="2" presStyleCnt="3"/>
      <dgm:spPr/>
    </dgm:pt>
    <dgm:pt modelId="{E92249DB-01EF-4652-A0FE-51E3EE4B4DAD}" type="pres">
      <dgm:prSet presAssocID="{1A518E0B-64EB-4EE6-91EF-DF077141AAF4}" presName="iconRect" presStyleLbl="node1" presStyleIdx="2" presStyleCnt="3" custScaleX="116622" custScaleY="116622"/>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349B7347-AF5D-4CCA-96E2-55F2D0EAEAA2}" type="pres">
      <dgm:prSet presAssocID="{1A518E0B-64EB-4EE6-91EF-DF077141AAF4}" presName="spaceRect" presStyleCnt="0"/>
      <dgm:spPr/>
    </dgm:pt>
    <dgm:pt modelId="{ABE11960-5CCA-437E-8DAF-CD47D00643BE}" type="pres">
      <dgm:prSet presAssocID="{1A518E0B-64EB-4EE6-91EF-DF077141AAF4}" presName="parTx" presStyleLbl="revTx" presStyleIdx="2" presStyleCnt="3">
        <dgm:presLayoutVars>
          <dgm:chMax val="0"/>
          <dgm:chPref val="0"/>
        </dgm:presLayoutVars>
      </dgm:prSet>
      <dgm:spPr/>
    </dgm:pt>
  </dgm:ptLst>
  <dgm:cxnLst>
    <dgm:cxn modelId="{3C1A920D-9AF6-4785-A84E-35487704598E}" srcId="{935766F2-4185-422E-98EE-1E813E459D69}" destId="{8EC046C3-C7AE-49F6-B0F4-57E3D7C2AAF6}" srcOrd="0" destOrd="0" parTransId="{D23A895C-F714-405B-9421-3C09D66E70D8}" sibTransId="{B581B2C2-2038-48DC-ABCB-5117CA6C933D}"/>
    <dgm:cxn modelId="{15F16428-5FA2-457F-B626-664CAA6C9FB6}" type="presOf" srcId="{8EC046C3-C7AE-49F6-B0F4-57E3D7C2AAF6}" destId="{FB49A419-439F-4D85-A30A-F2CA0237E31B}" srcOrd="0" destOrd="0" presId="urn:microsoft.com/office/officeart/2018/2/layout/IconVerticalSolidList"/>
    <dgm:cxn modelId="{337AD161-027F-4D03-8DD0-7A72A8EC6E80}" type="presOf" srcId="{935766F2-4185-422E-98EE-1E813E459D69}" destId="{AEC9F5FE-E0F4-4ED7-BF93-5D1EE2F78FD1}" srcOrd="0" destOrd="0" presId="urn:microsoft.com/office/officeart/2018/2/layout/IconVerticalSolidList"/>
    <dgm:cxn modelId="{BC78D448-DEA4-4663-B7D4-34C1EAE82F69}" type="presOf" srcId="{1A518E0B-64EB-4EE6-91EF-DF077141AAF4}" destId="{ABE11960-5CCA-437E-8DAF-CD47D00643BE}" srcOrd="0" destOrd="0" presId="urn:microsoft.com/office/officeart/2018/2/layout/IconVerticalSolidList"/>
    <dgm:cxn modelId="{31EEDB70-09FE-4003-A9E6-395F9444F79B}" type="presOf" srcId="{9DA637E7-8122-491C-9BE6-B1B3E8655D5B}" destId="{1B8F1544-A4F7-461B-86E1-012146C7B36B}" srcOrd="0" destOrd="0" presId="urn:microsoft.com/office/officeart/2018/2/layout/IconVerticalSolidList"/>
    <dgm:cxn modelId="{D6626C9E-7024-451F-A15D-3397B8FCF776}" srcId="{935766F2-4185-422E-98EE-1E813E459D69}" destId="{1A518E0B-64EB-4EE6-91EF-DF077141AAF4}" srcOrd="2" destOrd="0" parTransId="{B0A99DC7-41C0-445A-BDB1-661B58A5FD6A}" sibTransId="{2DDE4ABE-2C2B-4811-95DC-050AB9D0DDCC}"/>
    <dgm:cxn modelId="{688938C2-F678-453A-BB96-883FEF083A4A}" srcId="{935766F2-4185-422E-98EE-1E813E459D69}" destId="{9DA637E7-8122-491C-9BE6-B1B3E8655D5B}" srcOrd="1" destOrd="0" parTransId="{CBE53984-98D2-440D-AF31-A358D8EC8396}" sibTransId="{367DB1F8-2A6B-40DF-B949-728853D23F1A}"/>
    <dgm:cxn modelId="{F4CA1D51-C67A-4DB9-993F-CE0AE2945B8E}" type="presParOf" srcId="{AEC9F5FE-E0F4-4ED7-BF93-5D1EE2F78FD1}" destId="{11403DCC-8DAF-4203-819E-E7AED0CE4C92}" srcOrd="0" destOrd="0" presId="urn:microsoft.com/office/officeart/2018/2/layout/IconVerticalSolidList"/>
    <dgm:cxn modelId="{0AC2ECC4-B23C-495C-8A2B-50CB5FB7003B}" type="presParOf" srcId="{11403DCC-8DAF-4203-819E-E7AED0CE4C92}" destId="{629AF5B6-168A-4892-9D4B-551EE2851CAF}" srcOrd="0" destOrd="0" presId="urn:microsoft.com/office/officeart/2018/2/layout/IconVerticalSolidList"/>
    <dgm:cxn modelId="{51A15615-4916-4D8D-ABBB-CBCF68035B1C}" type="presParOf" srcId="{11403DCC-8DAF-4203-819E-E7AED0CE4C92}" destId="{6F896B69-A8CE-40DC-85B6-09D4BEB7AAEA}" srcOrd="1" destOrd="0" presId="urn:microsoft.com/office/officeart/2018/2/layout/IconVerticalSolidList"/>
    <dgm:cxn modelId="{A7776E4F-E04E-48AD-8303-503F200122E8}" type="presParOf" srcId="{11403DCC-8DAF-4203-819E-E7AED0CE4C92}" destId="{FA08F213-0561-4453-8176-82135205464E}" srcOrd="2" destOrd="0" presId="urn:microsoft.com/office/officeart/2018/2/layout/IconVerticalSolidList"/>
    <dgm:cxn modelId="{2AFD64EF-D370-49FB-97C6-699DD43BA588}" type="presParOf" srcId="{11403DCC-8DAF-4203-819E-E7AED0CE4C92}" destId="{FB49A419-439F-4D85-A30A-F2CA0237E31B}" srcOrd="3" destOrd="0" presId="urn:microsoft.com/office/officeart/2018/2/layout/IconVerticalSolidList"/>
    <dgm:cxn modelId="{E30FB6F6-4FD8-487D-9605-C367F9C11B60}" type="presParOf" srcId="{AEC9F5FE-E0F4-4ED7-BF93-5D1EE2F78FD1}" destId="{F3AF1A86-235B-4920-921D-84272599E248}" srcOrd="1" destOrd="0" presId="urn:microsoft.com/office/officeart/2018/2/layout/IconVerticalSolidList"/>
    <dgm:cxn modelId="{E61EDF1A-C699-4CF6-BCB1-05C26B45FC24}" type="presParOf" srcId="{AEC9F5FE-E0F4-4ED7-BF93-5D1EE2F78FD1}" destId="{B52BE2ED-2133-452F-A658-BB6FBA39902E}" srcOrd="2" destOrd="0" presId="urn:microsoft.com/office/officeart/2018/2/layout/IconVerticalSolidList"/>
    <dgm:cxn modelId="{A8317D84-47C8-4329-8C26-0504E81611F6}" type="presParOf" srcId="{B52BE2ED-2133-452F-A658-BB6FBA39902E}" destId="{3ACBF01F-18B7-45C8-BB26-5AC200F6121B}" srcOrd="0" destOrd="0" presId="urn:microsoft.com/office/officeart/2018/2/layout/IconVerticalSolidList"/>
    <dgm:cxn modelId="{9F83798D-1A0A-45F7-BDFE-5D3C2D0CAE1E}" type="presParOf" srcId="{B52BE2ED-2133-452F-A658-BB6FBA39902E}" destId="{B0ACB140-BD6B-4419-8325-75556E8E3877}" srcOrd="1" destOrd="0" presId="urn:microsoft.com/office/officeart/2018/2/layout/IconVerticalSolidList"/>
    <dgm:cxn modelId="{C5A8ADC9-25FD-4C56-9755-20369B846D58}" type="presParOf" srcId="{B52BE2ED-2133-452F-A658-BB6FBA39902E}" destId="{2D992B0B-A401-415D-BA3A-92A792B0F36C}" srcOrd="2" destOrd="0" presId="urn:microsoft.com/office/officeart/2018/2/layout/IconVerticalSolidList"/>
    <dgm:cxn modelId="{4524D4DE-378E-4D6C-9819-87D1C8D546D6}" type="presParOf" srcId="{B52BE2ED-2133-452F-A658-BB6FBA39902E}" destId="{1B8F1544-A4F7-461B-86E1-012146C7B36B}" srcOrd="3" destOrd="0" presId="urn:microsoft.com/office/officeart/2018/2/layout/IconVerticalSolidList"/>
    <dgm:cxn modelId="{9D2D3EA6-B6BC-4EE6-B517-398CE69B12C8}" type="presParOf" srcId="{AEC9F5FE-E0F4-4ED7-BF93-5D1EE2F78FD1}" destId="{FB48E113-FAFF-40D8-BC73-618324AD66B8}" srcOrd="3" destOrd="0" presId="urn:microsoft.com/office/officeart/2018/2/layout/IconVerticalSolidList"/>
    <dgm:cxn modelId="{54A6C3F0-2840-4710-A734-50C3C24504BA}" type="presParOf" srcId="{AEC9F5FE-E0F4-4ED7-BF93-5D1EE2F78FD1}" destId="{AD6BA151-BF28-4833-8C2A-F699DB57B42D}" srcOrd="4" destOrd="0" presId="urn:microsoft.com/office/officeart/2018/2/layout/IconVerticalSolidList"/>
    <dgm:cxn modelId="{A27C01D4-CA1F-4D72-AE93-1FF8361369BF}" type="presParOf" srcId="{AD6BA151-BF28-4833-8C2A-F699DB57B42D}" destId="{C482FF0A-1258-448A-A19F-61CCDA330971}" srcOrd="0" destOrd="0" presId="urn:microsoft.com/office/officeart/2018/2/layout/IconVerticalSolidList"/>
    <dgm:cxn modelId="{F19358B3-1952-4089-A3DF-C9694B58C350}" type="presParOf" srcId="{AD6BA151-BF28-4833-8C2A-F699DB57B42D}" destId="{E92249DB-01EF-4652-A0FE-51E3EE4B4DAD}" srcOrd="1" destOrd="0" presId="urn:microsoft.com/office/officeart/2018/2/layout/IconVerticalSolidList"/>
    <dgm:cxn modelId="{20E7E2D2-C94A-4BCB-A2C5-F8D6EB93D87E}" type="presParOf" srcId="{AD6BA151-BF28-4833-8C2A-F699DB57B42D}" destId="{349B7347-AF5D-4CCA-96E2-55F2D0EAEAA2}" srcOrd="2" destOrd="0" presId="urn:microsoft.com/office/officeart/2018/2/layout/IconVerticalSolidList"/>
    <dgm:cxn modelId="{C5738C35-F335-45B6-96A3-C68DB65399D6}" type="presParOf" srcId="{AD6BA151-BF28-4833-8C2A-F699DB57B42D}" destId="{ABE11960-5CCA-437E-8DAF-CD47D00643B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38D4A3-B437-44AE-83A6-A07F377AFF83}">
      <dsp:nvSpPr>
        <dsp:cNvPr id="0" name=""/>
        <dsp:cNvSpPr/>
      </dsp:nvSpPr>
      <dsp:spPr>
        <a:xfrm>
          <a:off x="128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chemeClr val="tx1">
                  <a:lumMod val="65000"/>
                  <a:lumOff val="35000"/>
                </a:schemeClr>
              </a:solidFill>
              <a:latin typeface="Sherman Sans Book" pitchFamily="50" charset="0"/>
              <a:ea typeface="Sherman Sans Book" pitchFamily="50" charset="0"/>
            </a:rPr>
            <a:t>The more data, the greater the chance for value within</a:t>
          </a:r>
        </a:p>
      </dsp:txBody>
      <dsp:txXfrm>
        <a:off x="617122" y="688901"/>
        <a:ext cx="2973535" cy="2973535"/>
      </dsp:txXfrm>
    </dsp:sp>
    <dsp:sp modelId="{B7471B30-B5F0-414F-8222-1DC88CD56E9E}">
      <dsp:nvSpPr>
        <dsp:cNvPr id="0" name=""/>
        <dsp:cNvSpPr/>
      </dsp:nvSpPr>
      <dsp:spPr>
        <a:xfrm rot="5400000">
          <a:off x="4553426" y="1618478"/>
          <a:ext cx="1471824" cy="1114381"/>
        </a:xfrm>
        <a:prstGeom prst="triangl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2103E892-C148-4B94-BB8D-55FDFEAA7A9F}">
      <dsp:nvSpPr>
        <dsp:cNvPr id="0" name=""/>
        <dsp:cNvSpPr/>
      </dsp:nvSpPr>
      <dsp:spPr>
        <a:xfrm>
          <a:off x="6309103" y="73062"/>
          <a:ext cx="4205213" cy="4205213"/>
        </a:xfrm>
        <a:prstGeom prst="ellipse">
          <a:avLst/>
        </a:prstGeom>
        <a:solidFill>
          <a:srgbClr val="BFBFBF"/>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3180" tIns="43180" rIns="43180" bIns="43180" numCol="1" spcCol="1270" anchor="ctr" anchorCtr="0">
          <a:noAutofit/>
        </a:bodyPr>
        <a:lstStyle/>
        <a:p>
          <a:pPr marL="0" lvl="0" indent="0" algn="ctr" defTabSz="1511300">
            <a:lnSpc>
              <a:spcPct val="90000"/>
            </a:lnSpc>
            <a:spcBef>
              <a:spcPct val="0"/>
            </a:spcBef>
            <a:spcAft>
              <a:spcPct val="35000"/>
            </a:spcAft>
            <a:buNone/>
          </a:pPr>
          <a:r>
            <a:rPr lang="en-US" sz="3400" kern="1200" dirty="0">
              <a:solidFill>
                <a:schemeClr val="tx1">
                  <a:lumMod val="65000"/>
                  <a:lumOff val="35000"/>
                </a:schemeClr>
              </a:solidFill>
              <a:latin typeface="Sherman Sans Book" pitchFamily="50" charset="0"/>
              <a:ea typeface="Sherman Sans Book" pitchFamily="50" charset="0"/>
            </a:rPr>
            <a:t>But the more data the more effort is required to extract that value!</a:t>
          </a:r>
        </a:p>
      </dsp:txBody>
      <dsp:txXfrm>
        <a:off x="6924942" y="688901"/>
        <a:ext cx="2973535" cy="29735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2083519" y="752"/>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2232098" y="149331"/>
        <a:ext cx="717403" cy="717403"/>
      </dsp:txXfrm>
    </dsp:sp>
    <dsp:sp modelId="{BD062B3C-B1B2-4351-B000-516157AD591D}">
      <dsp:nvSpPr>
        <dsp:cNvPr id="0" name=""/>
        <dsp:cNvSpPr/>
      </dsp:nvSpPr>
      <dsp:spPr>
        <a:xfrm rot="1542857">
          <a:off x="3135195" y="663815"/>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3139194" y="714777"/>
        <a:ext cx="188448" cy="205448"/>
      </dsp:txXfrm>
    </dsp:sp>
    <dsp:sp modelId="{230D7C2C-677E-4CEC-942F-D1EA65E32223}">
      <dsp:nvSpPr>
        <dsp:cNvPr id="0" name=""/>
        <dsp:cNvSpPr/>
      </dsp:nvSpPr>
      <dsp:spPr>
        <a:xfrm>
          <a:off x="3455251" y="661343"/>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3603830" y="809922"/>
        <a:ext cx="717403" cy="717403"/>
      </dsp:txXfrm>
    </dsp:sp>
    <dsp:sp modelId="{529EEA7D-B6FB-476C-ADD5-FCC64AB8827B}">
      <dsp:nvSpPr>
        <dsp:cNvPr id="0" name=""/>
        <dsp:cNvSpPr/>
      </dsp:nvSpPr>
      <dsp:spPr>
        <a:xfrm rot="4628571">
          <a:off x="3995625" y="1732156"/>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4027021" y="1761270"/>
        <a:ext cx="188448" cy="205448"/>
      </dsp:txXfrm>
    </dsp:sp>
    <dsp:sp modelId="{078090DB-6379-4F16-AA57-C98D3A82D274}">
      <dsp:nvSpPr>
        <dsp:cNvPr id="0" name=""/>
        <dsp:cNvSpPr/>
      </dsp:nvSpPr>
      <dsp:spPr>
        <a:xfrm>
          <a:off x="3794041" y="2145679"/>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3942620" y="2294258"/>
        <a:ext cx="717403" cy="717403"/>
      </dsp:txXfrm>
    </dsp:sp>
    <dsp:sp modelId="{4BA5DCDD-6599-4CE7-A821-51719D753EB4}">
      <dsp:nvSpPr>
        <dsp:cNvPr id="0" name=""/>
        <dsp:cNvSpPr/>
      </dsp:nvSpPr>
      <dsp:spPr>
        <a:xfrm rot="7714286">
          <a:off x="3696832" y="3070968"/>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3762391" y="3107879"/>
        <a:ext cx="188448" cy="205448"/>
      </dsp:txXfrm>
    </dsp:sp>
    <dsp:sp modelId="{99F8BC43-CC03-4723-A80A-61AB458BB927}">
      <dsp:nvSpPr>
        <dsp:cNvPr id="0" name=""/>
        <dsp:cNvSpPr/>
      </dsp:nvSpPr>
      <dsp:spPr>
        <a:xfrm>
          <a:off x="2844773" y="3336024"/>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2993352" y="3484603"/>
        <a:ext cx="717403" cy="717403"/>
      </dsp:txXfrm>
    </dsp:sp>
    <dsp:sp modelId="{E1266CA5-F491-4F93-8131-A23CE8469826}">
      <dsp:nvSpPr>
        <dsp:cNvPr id="0" name=""/>
        <dsp:cNvSpPr/>
      </dsp:nvSpPr>
      <dsp:spPr>
        <a:xfrm rot="10800000">
          <a:off x="2463813" y="3672097"/>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2544576" y="3740580"/>
        <a:ext cx="188448" cy="205448"/>
      </dsp:txXfrm>
    </dsp:sp>
    <dsp:sp modelId="{2FCB0AC2-77CD-4DF2-A56E-3AAEA7D0C727}">
      <dsp:nvSpPr>
        <dsp:cNvPr id="0" name=""/>
        <dsp:cNvSpPr/>
      </dsp:nvSpPr>
      <dsp:spPr>
        <a:xfrm>
          <a:off x="1322265" y="3336024"/>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1470844" y="3484603"/>
        <a:ext cx="717403" cy="717403"/>
      </dsp:txXfrm>
    </dsp:sp>
    <dsp:sp modelId="{4C67A684-2212-499D-8616-6542A34D7D9B}">
      <dsp:nvSpPr>
        <dsp:cNvPr id="0" name=""/>
        <dsp:cNvSpPr/>
      </dsp:nvSpPr>
      <dsp:spPr>
        <a:xfrm rot="13885714">
          <a:off x="1225056" y="3082882"/>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290615" y="3182937"/>
        <a:ext cx="188448" cy="205448"/>
      </dsp:txXfrm>
    </dsp:sp>
    <dsp:sp modelId="{36919856-252F-45CE-B940-2039460FB604}">
      <dsp:nvSpPr>
        <dsp:cNvPr id="0" name=""/>
        <dsp:cNvSpPr/>
      </dsp:nvSpPr>
      <dsp:spPr>
        <a:xfrm>
          <a:off x="372997" y="2145679"/>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en-US" sz="4300" kern="1200" dirty="0"/>
            <a:t> </a:t>
          </a:r>
        </a:p>
      </dsp:txBody>
      <dsp:txXfrm>
        <a:off x="521576" y="2294258"/>
        <a:ext cx="717403" cy="717403"/>
      </dsp:txXfrm>
    </dsp:sp>
    <dsp:sp modelId="{D7611F9B-067A-436F-8357-3D028EEA1AC7}">
      <dsp:nvSpPr>
        <dsp:cNvPr id="0" name=""/>
        <dsp:cNvSpPr/>
      </dsp:nvSpPr>
      <dsp:spPr>
        <a:xfrm rot="16971429">
          <a:off x="913371" y="1747013"/>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944767" y="1854865"/>
        <a:ext cx="188448" cy="205448"/>
      </dsp:txXfrm>
    </dsp:sp>
    <dsp:sp modelId="{92AAFDDA-DCA0-4D12-BDCE-3851E326E93A}">
      <dsp:nvSpPr>
        <dsp:cNvPr id="0" name=""/>
        <dsp:cNvSpPr/>
      </dsp:nvSpPr>
      <dsp:spPr>
        <a:xfrm>
          <a:off x="711786" y="661343"/>
          <a:ext cx="1014561" cy="1014561"/>
        </a:xfrm>
        <a:prstGeom prst="ellipse">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endParaRPr lang="en-US" sz="4300" kern="1200" dirty="0"/>
        </a:p>
      </dsp:txBody>
      <dsp:txXfrm>
        <a:off x="860365" y="809922"/>
        <a:ext cx="717403" cy="717403"/>
      </dsp:txXfrm>
    </dsp:sp>
    <dsp:sp modelId="{C7A9B24E-4F4C-45A0-88C0-954F262D38F3}">
      <dsp:nvSpPr>
        <dsp:cNvPr id="0" name=""/>
        <dsp:cNvSpPr/>
      </dsp:nvSpPr>
      <dsp:spPr>
        <a:xfrm rot="20057143">
          <a:off x="1763463" y="670427"/>
          <a:ext cx="269211" cy="34241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767462" y="756431"/>
        <a:ext cx="188448" cy="20544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CBD62-C7D8-4D65-9B48-C174CB0E95BA}">
      <dsp:nvSpPr>
        <dsp:cNvPr id="0" name=""/>
        <dsp:cNvSpPr/>
      </dsp:nvSpPr>
      <dsp:spPr>
        <a:xfrm>
          <a:off x="1747800" y="515949"/>
          <a:ext cx="1944000" cy="1944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7BD6099-33E8-4DBF-97FC-4B0F4AF9FBDC}">
      <dsp:nvSpPr>
        <dsp:cNvPr id="0" name=""/>
        <dsp:cNvSpPr/>
      </dsp:nvSpPr>
      <dsp:spPr>
        <a:xfrm>
          <a:off x="559800" y="2957888"/>
          <a:ext cx="432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latin typeface="Sherman Sans Book" pitchFamily="50" charset="0"/>
              <a:ea typeface="Sherman Sans Book" pitchFamily="50" charset="0"/>
            </a:rPr>
            <a:t>Partition key</a:t>
          </a:r>
          <a:r>
            <a:rPr lang="en-US" sz="2800" kern="1200" dirty="0"/>
            <a:t>—</a:t>
          </a:r>
          <a:r>
            <a:rPr lang="en-US" sz="2800" kern="1200" dirty="0">
              <a:latin typeface="Sherman Sans Book" pitchFamily="50" charset="0"/>
              <a:ea typeface="Sherman Sans Book" pitchFamily="50" charset="0"/>
            </a:rPr>
            <a:t>distributes data across nodes</a:t>
          </a:r>
        </a:p>
      </dsp:txBody>
      <dsp:txXfrm>
        <a:off x="559800" y="2957888"/>
        <a:ext cx="4320000" cy="877500"/>
      </dsp:txXfrm>
    </dsp:sp>
    <dsp:sp modelId="{1CD57FB6-1EE1-4ABC-AD2C-63D00C3226A5}">
      <dsp:nvSpPr>
        <dsp:cNvPr id="0" name=""/>
        <dsp:cNvSpPr/>
      </dsp:nvSpPr>
      <dsp:spPr>
        <a:xfrm>
          <a:off x="6823800" y="515949"/>
          <a:ext cx="1944000" cy="1944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69B3A1B8-E3E8-47A7-8F44-3478385AFA13}">
      <dsp:nvSpPr>
        <dsp:cNvPr id="0" name=""/>
        <dsp:cNvSpPr/>
      </dsp:nvSpPr>
      <dsp:spPr>
        <a:xfrm>
          <a:off x="5635800" y="2957888"/>
          <a:ext cx="4320000" cy="87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en-US" sz="2800" b="1" kern="1200" dirty="0">
              <a:latin typeface="Sherman Sans Book" pitchFamily="50" charset="0"/>
              <a:ea typeface="Sherman Sans Book" pitchFamily="50" charset="0"/>
            </a:rPr>
            <a:t>Clustering key</a:t>
          </a:r>
          <a:r>
            <a:rPr lang="en-US" sz="2800" kern="1200" dirty="0"/>
            <a:t>—</a:t>
          </a:r>
          <a:r>
            <a:rPr lang="en-US" sz="2800" b="1" kern="1200" dirty="0">
              <a:latin typeface="Sherman Sans Book" pitchFamily="50" charset="0"/>
              <a:ea typeface="Sherman Sans Book" pitchFamily="50" charset="0"/>
            </a:rPr>
            <a:t>sorts</a:t>
          </a:r>
          <a:r>
            <a:rPr lang="en-US" sz="2800" kern="1200" dirty="0">
              <a:latin typeface="Sherman Sans Book" pitchFamily="50" charset="0"/>
              <a:ea typeface="Sherman Sans Book" pitchFamily="50" charset="0"/>
            </a:rPr>
            <a:t> data within a node</a:t>
          </a:r>
        </a:p>
      </dsp:txBody>
      <dsp:txXfrm>
        <a:off x="5635800" y="2957888"/>
        <a:ext cx="4320000" cy="8775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5D0EF-C99C-436E-9687-A588074B1A1C}">
      <dsp:nvSpPr>
        <dsp:cNvPr id="0" name=""/>
        <dsp:cNvSpPr/>
      </dsp:nvSpPr>
      <dsp:spPr>
        <a:xfrm>
          <a:off x="2207"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Rigid schema does not support storage of variety of data for purposes beyond OLTP.</a:t>
          </a:r>
        </a:p>
      </dsp:txBody>
      <dsp:txXfrm>
        <a:off x="2207" y="1740535"/>
        <a:ext cx="3435027" cy="1740535"/>
      </dsp:txXfrm>
    </dsp:sp>
    <dsp:sp modelId="{87441070-1E54-4BBF-9FC7-B3EB59860CD3}">
      <dsp:nvSpPr>
        <dsp:cNvPr id="0" name=""/>
        <dsp:cNvSpPr/>
      </dsp:nvSpPr>
      <dsp:spPr>
        <a:xfrm>
          <a:off x="995223" y="261080"/>
          <a:ext cx="1448995" cy="144899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A23C2E-D671-431F-AEC3-E267A7BC8796}">
      <dsp:nvSpPr>
        <dsp:cNvPr id="0" name=""/>
        <dsp:cNvSpPr/>
      </dsp:nvSpPr>
      <dsp:spPr>
        <a:xfrm>
          <a:off x="3540286"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a:t>Systems do not scale. Consistency of RDBMS makes them difficult to distribute</a:t>
          </a:r>
        </a:p>
      </dsp:txBody>
      <dsp:txXfrm>
        <a:off x="3540286" y="1740535"/>
        <a:ext cx="3435027" cy="1740535"/>
      </dsp:txXfrm>
    </dsp:sp>
    <dsp:sp modelId="{C1B47357-17ED-4715-85C2-95C28BD10A9B}">
      <dsp:nvSpPr>
        <dsp:cNvPr id="0" name=""/>
        <dsp:cNvSpPr/>
      </dsp:nvSpPr>
      <dsp:spPr>
        <a:xfrm>
          <a:off x="4533302" y="261080"/>
          <a:ext cx="1448995" cy="144899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39B746-E517-4F06-8828-6845D0AAE3D4}">
      <dsp:nvSpPr>
        <dsp:cNvPr id="0" name=""/>
        <dsp:cNvSpPr/>
      </dsp:nvSpPr>
      <dsp:spPr>
        <a:xfrm>
          <a:off x="7078364"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t>Data is stored at rest; RDBMS does not handle data in motion.</a:t>
          </a:r>
        </a:p>
      </dsp:txBody>
      <dsp:txXfrm>
        <a:off x="7078364" y="1740535"/>
        <a:ext cx="3435027" cy="1740535"/>
      </dsp:txXfrm>
    </dsp:sp>
    <dsp:sp modelId="{AF1B2FF1-354B-4981-890B-B3B8B5BC604C}">
      <dsp:nvSpPr>
        <dsp:cNvPr id="0" name=""/>
        <dsp:cNvSpPr/>
      </dsp:nvSpPr>
      <dsp:spPr>
        <a:xfrm>
          <a:off x="8071380" y="261080"/>
          <a:ext cx="1448995" cy="144899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10A6C2-6DBF-46E8-9EC5-136226BA16D4}">
      <dsp:nvSpPr>
        <dsp:cNvPr id="0" name=""/>
        <dsp:cNvSpPr/>
      </dsp:nvSpPr>
      <dsp:spPr>
        <a:xfrm>
          <a:off x="420623" y="3481070"/>
          <a:ext cx="9674352" cy="65270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F62928-0D58-4517-BC2F-164B0C36F8F7}">
      <dsp:nvSpPr>
        <dsp:cNvPr id="0" name=""/>
        <dsp:cNvSpPr/>
      </dsp:nvSpPr>
      <dsp:spPr>
        <a:xfrm>
          <a:off x="716652" y="328258"/>
          <a:ext cx="978965" cy="978965"/>
        </a:xfrm>
        <a:prstGeom prst="ellipse">
          <a:avLst/>
        </a:prstGeom>
        <a:solidFill>
          <a:srgbClr val="B0B0B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1</a:t>
          </a:r>
        </a:p>
      </dsp:txBody>
      <dsp:txXfrm>
        <a:off x="860018" y="471624"/>
        <a:ext cx="692233" cy="692233"/>
      </dsp:txXfrm>
    </dsp:sp>
    <dsp:sp modelId="{BD062B3C-B1B2-4351-B000-516157AD591D}">
      <dsp:nvSpPr>
        <dsp:cNvPr id="0" name=""/>
        <dsp:cNvSpPr/>
      </dsp:nvSpPr>
      <dsp:spPr>
        <a:xfrm rot="3472098">
          <a:off x="1463373" y="1247871"/>
          <a:ext cx="233341" cy="330400"/>
        </a:xfrm>
        <a:prstGeom prst="rightArrow">
          <a:avLst>
            <a:gd name="adj1" fmla="val 60000"/>
            <a:gd name="adj2" fmla="val 50000"/>
          </a:avLst>
        </a:prstGeom>
        <a:solidFill>
          <a:srgbClr val="B0B0B0"/>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1479758" y="1284311"/>
        <a:ext cx="163339" cy="198240"/>
      </dsp:txXfrm>
    </dsp:sp>
    <dsp:sp modelId="{230D7C2C-677E-4CEC-942F-D1EA65E32223}">
      <dsp:nvSpPr>
        <dsp:cNvPr id="0" name=""/>
        <dsp:cNvSpPr/>
      </dsp:nvSpPr>
      <dsp:spPr>
        <a:xfrm>
          <a:off x="1471496" y="1530104"/>
          <a:ext cx="978965" cy="978965"/>
        </a:xfrm>
        <a:prstGeom prst="ellips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2</a:t>
          </a:r>
        </a:p>
      </dsp:txBody>
      <dsp:txXfrm>
        <a:off x="1614862" y="1673470"/>
        <a:ext cx="692233" cy="692233"/>
      </dsp:txXfrm>
    </dsp:sp>
    <dsp:sp modelId="{529EEA7D-B6FB-476C-ADD5-FCC64AB8827B}">
      <dsp:nvSpPr>
        <dsp:cNvPr id="0" name=""/>
        <dsp:cNvSpPr/>
      </dsp:nvSpPr>
      <dsp:spPr>
        <a:xfrm rot="10800000">
          <a:off x="1102504" y="1854387"/>
          <a:ext cx="260753" cy="330400"/>
        </a:xfrm>
        <a:prstGeom prst="rightArrow">
          <a:avLst>
            <a:gd name="adj1" fmla="val 60000"/>
            <a:gd name="adj2" fmla="val 50000"/>
          </a:avLst>
        </a:prstGeom>
        <a:solidFill>
          <a:schemeClr val="accent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rot="10800000">
        <a:off x="1180730" y="1920467"/>
        <a:ext cx="182527" cy="198240"/>
      </dsp:txXfrm>
    </dsp:sp>
    <dsp:sp modelId="{078090DB-6379-4F16-AA57-C98D3A82D274}">
      <dsp:nvSpPr>
        <dsp:cNvPr id="0" name=""/>
        <dsp:cNvSpPr/>
      </dsp:nvSpPr>
      <dsp:spPr>
        <a:xfrm>
          <a:off x="542" y="1530104"/>
          <a:ext cx="978965" cy="978965"/>
        </a:xfrm>
        <a:prstGeom prst="ellipse">
          <a:avLst/>
        </a:prstGeom>
        <a:solidFill>
          <a:srgbClr val="59595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latin typeface="Sherman Sans Book" pitchFamily="50" charset="0"/>
              <a:ea typeface="Sherman Sans Book" pitchFamily="50" charset="0"/>
            </a:rPr>
            <a:t> Node 3</a:t>
          </a:r>
        </a:p>
      </dsp:txBody>
      <dsp:txXfrm>
        <a:off x="143908" y="1673470"/>
        <a:ext cx="692233" cy="692233"/>
      </dsp:txXfrm>
    </dsp:sp>
    <dsp:sp modelId="{4BA5DCDD-6599-4CE7-A821-51719D753EB4}">
      <dsp:nvSpPr>
        <dsp:cNvPr id="0" name=""/>
        <dsp:cNvSpPr/>
      </dsp:nvSpPr>
      <dsp:spPr>
        <a:xfrm rot="18047295">
          <a:off x="733541" y="1258877"/>
          <a:ext cx="222627" cy="330400"/>
        </a:xfrm>
        <a:prstGeom prst="rightArrow">
          <a:avLst>
            <a:gd name="adj1" fmla="val 60000"/>
            <a:gd name="adj2" fmla="val 50000"/>
          </a:avLst>
        </a:prstGeom>
        <a:solidFill>
          <a:srgbClr val="595959"/>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dirty="0"/>
        </a:p>
      </dsp:txBody>
      <dsp:txXfrm>
        <a:off x="749842" y="1353645"/>
        <a:ext cx="155839" cy="1982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1F945F-881F-4D57-A2E2-CA790581E6E4}">
      <dsp:nvSpPr>
        <dsp:cNvPr id="0" name=""/>
        <dsp:cNvSpPr/>
      </dsp:nvSpPr>
      <dsp:spPr>
        <a:xfrm>
          <a:off x="0" y="1805"/>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41C128-4427-4E7C-92CB-51A6A854DE07}">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0C6112-F2AC-4E4B-AE89-198FD1456FEE}">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Out of the box, Increases in data volumes and transactions per second lead to decreases in performance.</a:t>
          </a:r>
        </a:p>
      </dsp:txBody>
      <dsp:txXfrm>
        <a:off x="1057183" y="1805"/>
        <a:ext cx="9458416" cy="915310"/>
      </dsp:txXfrm>
    </dsp:sp>
    <dsp:sp modelId="{60B5C362-F4AA-463E-B2BA-89D53D248B5D}">
      <dsp:nvSpPr>
        <dsp:cNvPr id="0" name=""/>
        <dsp:cNvSpPr/>
      </dsp:nvSpPr>
      <dsp:spPr>
        <a:xfrm>
          <a:off x="0" y="1145944"/>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BE01FA-04A0-4D56-81D8-C158973CA23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1E16EA-3489-4A5D-A648-E2D6F7280429}">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throw hardware at the problem, buying datacenter in a box solutions like Oracle RAC, SQL Server MPP, or Vertica. This is expensive!</a:t>
          </a:r>
        </a:p>
      </dsp:txBody>
      <dsp:txXfrm>
        <a:off x="1057183" y="1145944"/>
        <a:ext cx="9458416" cy="915310"/>
      </dsp:txXfrm>
    </dsp:sp>
    <dsp:sp modelId="{F3CB186B-8EBC-4C84-9E7C-B052284F2E62}">
      <dsp:nvSpPr>
        <dsp:cNvPr id="0" name=""/>
        <dsp:cNvSpPr/>
      </dsp:nvSpPr>
      <dsp:spPr>
        <a:xfrm>
          <a:off x="0" y="2290082"/>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4D0394B-1C83-4EC8-B798-0145564A0F5D}">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180CCD-9E81-4907-A740-1F2FC1A7D4A8}">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Companies hire specialists to set up clustering and improve performance through indexing, caching, and partitions. Requires money and expertise!</a:t>
          </a:r>
        </a:p>
      </dsp:txBody>
      <dsp:txXfrm>
        <a:off x="1057183" y="2290082"/>
        <a:ext cx="9458416" cy="915310"/>
      </dsp:txXfrm>
    </dsp:sp>
    <dsp:sp modelId="{6887A2DE-A1F2-485D-BE37-2F04685D66C8}">
      <dsp:nvSpPr>
        <dsp:cNvPr id="0" name=""/>
        <dsp:cNvSpPr/>
      </dsp:nvSpPr>
      <dsp:spPr>
        <a:xfrm>
          <a:off x="0" y="3434221"/>
          <a:ext cx="10515600" cy="915310"/>
        </a:xfrm>
        <a:prstGeom prst="roundRect">
          <a:avLst>
            <a:gd name="adj" fmla="val 1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09F951-7ED3-43C0-9909-51A24D6BC16A}">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05C077-7DD7-4AAA-9FBF-721DE34C9863}">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US" sz="2200" kern="1200" dirty="0"/>
            <a:t>NewSQL: “We can scale that for you, but you will need to use the cloud!” </a:t>
          </a:r>
          <a:br>
            <a:rPr lang="en-US" sz="2200" kern="1200" dirty="0"/>
          </a:br>
          <a:r>
            <a:rPr lang="en-US" sz="2200" kern="1200" dirty="0"/>
            <a:t>- Google Cloud Spanner, Amazon Aurora, or </a:t>
          </a:r>
          <a:r>
            <a:rPr lang="en-US" sz="2200" kern="1200" dirty="0" err="1"/>
            <a:t>MemSQL</a:t>
          </a:r>
          <a:r>
            <a:rPr lang="en-US" sz="2200" kern="1200" dirty="0"/>
            <a:t>.</a:t>
          </a:r>
        </a:p>
      </dsp:txBody>
      <dsp:txXfrm>
        <a:off x="1057183" y="3434221"/>
        <a:ext cx="9458416" cy="9153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99CC29-2962-4314-8BF4-12973BF103A0}">
      <dsp:nvSpPr>
        <dsp:cNvPr id="0" name=""/>
        <dsp:cNvSpPr/>
      </dsp:nvSpPr>
      <dsp:spPr>
        <a:xfrm>
          <a:off x="2438082" y="50284"/>
          <a:ext cx="2413635" cy="2413635"/>
        </a:xfrm>
        <a:prstGeom prst="ellipse">
          <a:avLst/>
        </a:prstGeom>
        <a:solidFill>
          <a:schemeClr val="accent1">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C</a:t>
          </a:r>
          <a:r>
            <a:rPr lang="en-US" sz="2400" kern="1200" dirty="0">
              <a:solidFill>
                <a:schemeClr val="tx1">
                  <a:lumMod val="65000"/>
                  <a:lumOff val="35000"/>
                </a:schemeClr>
              </a:solidFill>
              <a:latin typeface="Sherman Sans Book" pitchFamily="50" charset="0"/>
              <a:ea typeface="Sherman Sans Book" pitchFamily="50" charset="0"/>
            </a:rPr>
            <a:t>onsistency</a:t>
          </a:r>
        </a:p>
      </dsp:txBody>
      <dsp:txXfrm>
        <a:off x="2759900" y="472670"/>
        <a:ext cx="1769999" cy="1086135"/>
      </dsp:txXfrm>
    </dsp:sp>
    <dsp:sp modelId="{BBC70DC9-D59B-4722-A03A-F61FB0C4EDB1}">
      <dsp:nvSpPr>
        <dsp:cNvPr id="0" name=""/>
        <dsp:cNvSpPr/>
      </dsp:nvSpPr>
      <dsp:spPr>
        <a:xfrm>
          <a:off x="3309002" y="1558805"/>
          <a:ext cx="2413635" cy="2413635"/>
        </a:xfrm>
        <a:prstGeom prst="ellipse">
          <a:avLst/>
        </a:prstGeom>
        <a:solidFill>
          <a:schemeClr val="accent1">
            <a:lumMod val="60000"/>
            <a:lumOff val="40000"/>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P</a:t>
          </a:r>
          <a:r>
            <a:rPr lang="en-US" sz="2400" kern="1200" dirty="0">
              <a:solidFill>
                <a:schemeClr val="tx1">
                  <a:lumMod val="65000"/>
                  <a:lumOff val="35000"/>
                </a:schemeClr>
              </a:solidFill>
              <a:latin typeface="Sherman Sans Book" pitchFamily="50" charset="0"/>
              <a:ea typeface="Sherman Sans Book" pitchFamily="50" charset="0"/>
            </a:rPr>
            <a:t>artition</a:t>
          </a:r>
        </a:p>
        <a:p>
          <a:pPr marL="0" lvl="0" indent="0" algn="ctr" defTabSz="1244600">
            <a:lnSpc>
              <a:spcPct val="90000"/>
            </a:lnSpc>
            <a:spcBef>
              <a:spcPct val="0"/>
            </a:spcBef>
            <a:spcAft>
              <a:spcPct val="35000"/>
            </a:spcAft>
            <a:buNone/>
          </a:pPr>
          <a:r>
            <a:rPr lang="en-US" sz="2400" kern="1200" dirty="0">
              <a:solidFill>
                <a:schemeClr val="tx1">
                  <a:lumMod val="65000"/>
                  <a:lumOff val="35000"/>
                </a:schemeClr>
              </a:solidFill>
              <a:latin typeface="Sherman Sans Book" pitchFamily="50" charset="0"/>
              <a:ea typeface="Sherman Sans Book" pitchFamily="50" charset="0"/>
            </a:rPr>
            <a:t>tolerance</a:t>
          </a:r>
        </a:p>
      </dsp:txBody>
      <dsp:txXfrm>
        <a:off x="4047172" y="2182328"/>
        <a:ext cx="1448181" cy="1327499"/>
      </dsp:txXfrm>
    </dsp:sp>
    <dsp:sp modelId="{FDBC0C73-3D44-47B9-93F7-4C822DA0D175}">
      <dsp:nvSpPr>
        <dsp:cNvPr id="0" name=""/>
        <dsp:cNvSpPr/>
      </dsp:nvSpPr>
      <dsp:spPr>
        <a:xfrm>
          <a:off x="1567162" y="1558805"/>
          <a:ext cx="2413635" cy="2413635"/>
        </a:xfrm>
        <a:prstGeom prst="ellipse">
          <a:avLst/>
        </a:prstGeom>
        <a:solidFill>
          <a:schemeClr val="accent2">
            <a:alpha val="3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b="1" kern="1200" dirty="0">
              <a:solidFill>
                <a:schemeClr val="tx1">
                  <a:lumMod val="65000"/>
                  <a:lumOff val="35000"/>
                </a:schemeClr>
              </a:solidFill>
              <a:latin typeface="Sherman Sans Book" pitchFamily="50" charset="0"/>
              <a:ea typeface="Sherman Sans Book" pitchFamily="50" charset="0"/>
            </a:rPr>
            <a:t>A</a:t>
          </a:r>
          <a:r>
            <a:rPr lang="en-US" sz="2400" kern="1200" dirty="0">
              <a:solidFill>
                <a:schemeClr val="tx1">
                  <a:lumMod val="65000"/>
                  <a:lumOff val="35000"/>
                </a:schemeClr>
              </a:solidFill>
              <a:latin typeface="Sherman Sans Book" pitchFamily="50" charset="0"/>
              <a:ea typeface="Sherman Sans Book" pitchFamily="50" charset="0"/>
            </a:rPr>
            <a:t>vailability</a:t>
          </a:r>
        </a:p>
      </dsp:txBody>
      <dsp:txXfrm>
        <a:off x="1794446" y="2182328"/>
        <a:ext cx="1448181" cy="132749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8BF94D-BC7E-458F-80EA-C392208A79AE}">
      <dsp:nvSpPr>
        <dsp:cNvPr id="0" name=""/>
        <dsp:cNvSpPr/>
      </dsp:nvSpPr>
      <dsp:spPr>
        <a:xfrm>
          <a:off x="788669" y="0"/>
          <a:ext cx="8938260" cy="4546953"/>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0B2AFE-0D0D-4C01-BCB5-6A31B638489C}">
      <dsp:nvSpPr>
        <dsp:cNvPr id="0" name=""/>
        <dsp:cNvSpPr/>
      </dsp:nvSpPr>
      <dsp:spPr>
        <a:xfrm>
          <a:off x="5134"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1. CAP Theorem</a:t>
          </a:r>
        </a:p>
      </dsp:txBody>
      <dsp:txXfrm>
        <a:off x="93920" y="1452871"/>
        <a:ext cx="3211244" cy="1641209"/>
      </dsp:txXfrm>
    </dsp:sp>
    <dsp:sp modelId="{2F92245C-1F96-42A3-BDAE-18313D4C4A8D}">
      <dsp:nvSpPr>
        <dsp:cNvPr id="0" name=""/>
        <dsp:cNvSpPr/>
      </dsp:nvSpPr>
      <dsp:spPr>
        <a:xfrm>
          <a:off x="3563391"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2. Data Volume and Velocity</a:t>
          </a:r>
        </a:p>
      </dsp:txBody>
      <dsp:txXfrm>
        <a:off x="3652177" y="1452871"/>
        <a:ext cx="3211244" cy="1641209"/>
      </dsp:txXfrm>
    </dsp:sp>
    <dsp:sp modelId="{03B14883-60AD-4D50-9AF2-776ED0843F0B}">
      <dsp:nvSpPr>
        <dsp:cNvPr id="0" name=""/>
        <dsp:cNvSpPr/>
      </dsp:nvSpPr>
      <dsp:spPr>
        <a:xfrm>
          <a:off x="7121649" y="1364085"/>
          <a:ext cx="3388816" cy="181878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US" sz="3600" kern="1200" dirty="0"/>
            <a:t>3. Distributed Data Processing</a:t>
          </a:r>
        </a:p>
      </dsp:txBody>
      <dsp:txXfrm>
        <a:off x="7210435" y="1452871"/>
        <a:ext cx="3211244" cy="164120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FC67CB-032A-429A-8C5A-ADBF9B7FA8E3}">
      <dsp:nvSpPr>
        <dsp:cNvPr id="0" name=""/>
        <dsp:cNvSpPr/>
      </dsp:nvSpPr>
      <dsp:spPr>
        <a:xfrm>
          <a:off x="3199" y="0"/>
          <a:ext cx="1862686" cy="658383"/>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Sherman Sans Book" pitchFamily="50" charset="0"/>
              <a:ea typeface="Sherman Sans Book" pitchFamily="50" charset="0"/>
            </a:rPr>
            <a:t>Map</a:t>
          </a:r>
          <a:endParaRPr lang="en-US" sz="2200" kern="1200" dirty="0">
            <a:latin typeface="Sherman Sans Book" pitchFamily="50" charset="0"/>
            <a:ea typeface="Sherman Sans Book" pitchFamily="50" charset="0"/>
          </a:endParaRPr>
        </a:p>
      </dsp:txBody>
      <dsp:txXfrm>
        <a:off x="332391" y="0"/>
        <a:ext cx="1204303" cy="658383"/>
      </dsp:txXfrm>
    </dsp:sp>
    <dsp:sp modelId="{068FCFF9-64C8-4D9B-A99D-F03AF758DB42}">
      <dsp:nvSpPr>
        <dsp:cNvPr id="0" name=""/>
        <dsp:cNvSpPr/>
      </dsp:nvSpPr>
      <dsp:spPr>
        <a:xfrm>
          <a:off x="1679617" y="0"/>
          <a:ext cx="1862686" cy="658383"/>
        </a:xfrm>
        <a:prstGeom prst="chevron">
          <a:avLst/>
        </a:prstGeom>
        <a:solidFill>
          <a:schemeClr val="accent3">
            <a:hueOff val="3953175"/>
            <a:satOff val="-11530"/>
            <a:lumOff val="-45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Shuffle</a:t>
          </a:r>
        </a:p>
      </dsp:txBody>
      <dsp:txXfrm>
        <a:off x="2008809" y="0"/>
        <a:ext cx="1204303" cy="658383"/>
      </dsp:txXfrm>
    </dsp:sp>
    <dsp:sp modelId="{1DA5AED8-2DAB-45AC-B42A-E5CBEC3F4998}">
      <dsp:nvSpPr>
        <dsp:cNvPr id="0" name=""/>
        <dsp:cNvSpPr/>
      </dsp:nvSpPr>
      <dsp:spPr>
        <a:xfrm>
          <a:off x="3356035" y="0"/>
          <a:ext cx="1862686" cy="658383"/>
        </a:xfrm>
        <a:prstGeom prst="chevron">
          <a:avLst/>
        </a:prstGeom>
        <a:solidFill>
          <a:schemeClr val="accent3">
            <a:hueOff val="7906350"/>
            <a:satOff val="-23060"/>
            <a:lumOff val="-91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a:latin typeface="Sherman Sans Book" pitchFamily="50" charset="0"/>
              <a:ea typeface="Sherman Sans Book" pitchFamily="50" charset="0"/>
            </a:rPr>
            <a:t>Reduce</a:t>
          </a:r>
          <a:endParaRPr lang="en-US" sz="2200" kern="1200" dirty="0">
            <a:latin typeface="Sherman Sans Book" pitchFamily="50" charset="0"/>
            <a:ea typeface="Sherman Sans Book" pitchFamily="50" charset="0"/>
          </a:endParaRPr>
        </a:p>
      </dsp:txBody>
      <dsp:txXfrm>
        <a:off x="3685227" y="0"/>
        <a:ext cx="1204303" cy="658383"/>
      </dsp:txXfrm>
    </dsp:sp>
    <dsp:sp modelId="{18CAD036-CDD0-4119-A338-9543B256FBE0}">
      <dsp:nvSpPr>
        <dsp:cNvPr id="0" name=""/>
        <dsp:cNvSpPr/>
      </dsp:nvSpPr>
      <dsp:spPr>
        <a:xfrm>
          <a:off x="5032453" y="0"/>
          <a:ext cx="1862686" cy="658383"/>
        </a:xfrm>
        <a:prstGeom prst="chevron">
          <a:avLst/>
        </a:prstGeom>
        <a:solidFill>
          <a:schemeClr val="accent3">
            <a:hueOff val="11859525"/>
            <a:satOff val="-34590"/>
            <a:lumOff val="-13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011" tIns="29337" rIns="29337" bIns="29337"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Sherman Sans Book" pitchFamily="50" charset="0"/>
              <a:ea typeface="Sherman Sans Book" pitchFamily="50" charset="0"/>
            </a:rPr>
            <a:t>Combine</a:t>
          </a:r>
        </a:p>
      </dsp:txBody>
      <dsp:txXfrm>
        <a:off x="5361645" y="0"/>
        <a:ext cx="1204303" cy="65838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6B026F-FB45-4CEB-8AE5-F97393500ADB}">
      <dsp:nvSpPr>
        <dsp:cNvPr id="0" name=""/>
        <dsp:cNvSpPr/>
      </dsp:nvSpPr>
      <dsp:spPr>
        <a:xfrm>
          <a:off x="948409" y="296070"/>
          <a:ext cx="1254532" cy="125453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5FB9DE-1200-4DD0-991E-295EFEDC905F}">
      <dsp:nvSpPr>
        <dsp:cNvPr id="0" name=""/>
        <dsp:cNvSpPr/>
      </dsp:nvSpPr>
      <dsp:spPr>
        <a:xfrm>
          <a:off x="181751"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Database</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Boundary for one or more collections</a:t>
          </a:r>
        </a:p>
      </dsp:txBody>
      <dsp:txXfrm>
        <a:off x="181751" y="2057981"/>
        <a:ext cx="2787850" cy="1618508"/>
      </dsp:txXfrm>
    </dsp:sp>
    <dsp:sp modelId="{C67A21FF-8CF9-4E08-8FEC-D8834D79C0EB}">
      <dsp:nvSpPr>
        <dsp:cNvPr id="0" name=""/>
        <dsp:cNvSpPr/>
      </dsp:nvSpPr>
      <dsp:spPr>
        <a:xfrm>
          <a:off x="4224133" y="296070"/>
          <a:ext cx="1254532" cy="125453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4A8BEA-A297-4374-A1F8-830F826EB710}">
      <dsp:nvSpPr>
        <dsp:cNvPr id="0" name=""/>
        <dsp:cNvSpPr/>
      </dsp:nvSpPr>
      <dsp:spPr>
        <a:xfrm>
          <a:off x="3457475"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Collection</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A subject area for documents to be stored</a:t>
          </a:r>
        </a:p>
      </dsp:txBody>
      <dsp:txXfrm>
        <a:off x="3457475" y="2057981"/>
        <a:ext cx="2787850" cy="1618508"/>
      </dsp:txXfrm>
    </dsp:sp>
    <dsp:sp modelId="{89EE9812-9A04-423E-B566-17D4E3126AA9}">
      <dsp:nvSpPr>
        <dsp:cNvPr id="0" name=""/>
        <dsp:cNvSpPr/>
      </dsp:nvSpPr>
      <dsp:spPr>
        <a:xfrm>
          <a:off x="7499857" y="296070"/>
          <a:ext cx="1254532" cy="125453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A97CE6-A337-49D4-B91C-474E79823D46}">
      <dsp:nvSpPr>
        <dsp:cNvPr id="0" name=""/>
        <dsp:cNvSpPr/>
      </dsp:nvSpPr>
      <dsp:spPr>
        <a:xfrm>
          <a:off x="6733198" y="2057981"/>
          <a:ext cx="2787850" cy="16185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US" sz="2400" b="1" kern="1200" dirty="0">
              <a:solidFill>
                <a:schemeClr val="accent1"/>
              </a:solidFill>
              <a:latin typeface="Sherman Sans Book" pitchFamily="50" charset="0"/>
              <a:ea typeface="Sherman Sans Book" pitchFamily="50" charset="0"/>
            </a:rPr>
            <a:t>Document</a:t>
          </a:r>
        </a:p>
        <a:p>
          <a:pPr marL="0" lvl="0" indent="0" algn="ctr" defTabSz="1066800">
            <a:lnSpc>
              <a:spcPct val="100000"/>
            </a:lnSpc>
            <a:spcBef>
              <a:spcPct val="0"/>
            </a:spcBef>
            <a:spcAft>
              <a:spcPct val="35000"/>
            </a:spcAft>
            <a:buNone/>
          </a:pPr>
          <a:r>
            <a:rPr lang="en-US" sz="2400" kern="1200" dirty="0">
              <a:solidFill>
                <a:schemeClr val="accent1"/>
              </a:solidFill>
              <a:latin typeface="Sherman Sans Book" pitchFamily="50" charset="0"/>
              <a:ea typeface="Sherman Sans Book" pitchFamily="50" charset="0"/>
            </a:rPr>
            <a:t>An individual subject in a collection</a:t>
          </a:r>
        </a:p>
      </dsp:txBody>
      <dsp:txXfrm>
        <a:off x="6733198" y="2057981"/>
        <a:ext cx="2787850" cy="161850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863A0-CA75-42A0-9340-C86FACB4DD70}">
      <dsp:nvSpPr>
        <dsp:cNvPr id="0" name=""/>
        <dsp:cNvSpPr/>
      </dsp:nvSpPr>
      <dsp:spPr>
        <a:xfrm>
          <a:off x="806056" y="390960"/>
          <a:ext cx="703212" cy="703212"/>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6A98E0-ECFA-4AFE-A8FD-6751FACD2255}">
      <dsp:nvSpPr>
        <dsp:cNvPr id="0" name=""/>
        <dsp:cNvSpPr/>
      </dsp:nvSpPr>
      <dsp:spPr>
        <a:xfrm>
          <a:off x="376314"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Any time series data</a:t>
          </a:r>
        </a:p>
      </dsp:txBody>
      <dsp:txXfrm>
        <a:off x="376314" y="1355253"/>
        <a:ext cx="1562695" cy="625078"/>
      </dsp:txXfrm>
    </dsp:sp>
    <dsp:sp modelId="{23D792B6-D16B-4C39-BFB9-81E68C32B786}">
      <dsp:nvSpPr>
        <dsp:cNvPr id="0" name=""/>
        <dsp:cNvSpPr/>
      </dsp:nvSpPr>
      <dsp:spPr>
        <a:xfrm>
          <a:off x="2642223" y="390960"/>
          <a:ext cx="703212" cy="703212"/>
        </a:xfrm>
        <a:prstGeom prst="rect">
          <a:avLst/>
        </a:prstGeom>
        <a:blipFill rotWithShape="1">
          <a:blip xmlns:r="http://schemas.openxmlformats.org/officeDocument/2006/relationships"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02AEB3-F47B-4D33-AA49-0B970FBA3627}">
      <dsp:nvSpPr>
        <dsp:cNvPr id="0" name=""/>
        <dsp:cNvSpPr/>
      </dsp:nvSpPr>
      <dsp:spPr>
        <a:xfrm>
          <a:off x="2212481"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IoT applications</a:t>
          </a:r>
        </a:p>
      </dsp:txBody>
      <dsp:txXfrm>
        <a:off x="2212481" y="1355253"/>
        <a:ext cx="1562695" cy="625078"/>
      </dsp:txXfrm>
    </dsp:sp>
    <dsp:sp modelId="{D4F0E13B-B63C-43D7-9AA9-F6EF596D1484}">
      <dsp:nvSpPr>
        <dsp:cNvPr id="0" name=""/>
        <dsp:cNvSpPr/>
      </dsp:nvSpPr>
      <dsp:spPr>
        <a:xfrm>
          <a:off x="4478390" y="390960"/>
          <a:ext cx="703212" cy="703212"/>
        </a:xfrm>
        <a:prstGeom prst="rect">
          <a:avLst/>
        </a:prstGeom>
        <a:blipFill rotWithShape="1">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2F94C69-25B0-400C-917B-C47E046F86DD}">
      <dsp:nvSpPr>
        <dsp:cNvPr id="0" name=""/>
        <dsp:cNvSpPr/>
      </dsp:nvSpPr>
      <dsp:spPr>
        <a:xfrm>
          <a:off x="4048648"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User activity tracking</a:t>
          </a:r>
        </a:p>
      </dsp:txBody>
      <dsp:txXfrm>
        <a:off x="4048648" y="1355253"/>
        <a:ext cx="1562695" cy="625078"/>
      </dsp:txXfrm>
    </dsp:sp>
    <dsp:sp modelId="{C28DE6D5-37A1-42C3-A014-CE7762B08F1F}">
      <dsp:nvSpPr>
        <dsp:cNvPr id="0" name=""/>
        <dsp:cNvSpPr/>
      </dsp:nvSpPr>
      <dsp:spPr>
        <a:xfrm>
          <a:off x="6314557" y="390960"/>
          <a:ext cx="703212" cy="703212"/>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3FDD8D-ED64-4994-9E7B-8ADE83BE668B}">
      <dsp:nvSpPr>
        <dsp:cNvPr id="0" name=""/>
        <dsp:cNvSpPr/>
      </dsp:nvSpPr>
      <dsp:spPr>
        <a:xfrm>
          <a:off x="5884815" y="1355253"/>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Performance monitoring</a:t>
          </a:r>
        </a:p>
      </dsp:txBody>
      <dsp:txXfrm>
        <a:off x="5884815" y="1355253"/>
        <a:ext cx="1562695" cy="625078"/>
      </dsp:txXfrm>
    </dsp:sp>
    <dsp:sp modelId="{33C739AB-6461-44B3-949E-44A5E13443BB}">
      <dsp:nvSpPr>
        <dsp:cNvPr id="0" name=""/>
        <dsp:cNvSpPr/>
      </dsp:nvSpPr>
      <dsp:spPr>
        <a:xfrm>
          <a:off x="1724139" y="2371005"/>
          <a:ext cx="703212" cy="7032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128A9D2-8C3D-4BC5-AC67-291FD4832950}">
      <dsp:nvSpPr>
        <dsp:cNvPr id="0" name=""/>
        <dsp:cNvSpPr/>
      </dsp:nvSpPr>
      <dsp:spPr>
        <a:xfrm>
          <a:off x="1294398"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Social media analytics</a:t>
          </a:r>
        </a:p>
      </dsp:txBody>
      <dsp:txXfrm>
        <a:off x="1294398" y="3335299"/>
        <a:ext cx="1562695" cy="625078"/>
      </dsp:txXfrm>
    </dsp:sp>
    <dsp:sp modelId="{BB906C36-F697-49D1-8179-880D18E0DEAF}">
      <dsp:nvSpPr>
        <dsp:cNvPr id="0" name=""/>
        <dsp:cNvSpPr/>
      </dsp:nvSpPr>
      <dsp:spPr>
        <a:xfrm>
          <a:off x="3560306" y="2371005"/>
          <a:ext cx="703212" cy="7032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B43FC9-268F-47AD-85AA-9427C0412AF9}">
      <dsp:nvSpPr>
        <dsp:cNvPr id="0" name=""/>
        <dsp:cNvSpPr/>
      </dsp:nvSpPr>
      <dsp:spPr>
        <a:xfrm>
          <a:off x="3130565"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E-commerce Transactions</a:t>
          </a:r>
        </a:p>
      </dsp:txBody>
      <dsp:txXfrm>
        <a:off x="3130565" y="3335299"/>
        <a:ext cx="1562695" cy="625078"/>
      </dsp:txXfrm>
    </dsp:sp>
    <dsp:sp modelId="{629713ED-3301-4364-8C10-45F6FBF38953}">
      <dsp:nvSpPr>
        <dsp:cNvPr id="0" name=""/>
        <dsp:cNvSpPr/>
      </dsp:nvSpPr>
      <dsp:spPr>
        <a:xfrm>
          <a:off x="5396473" y="2371005"/>
          <a:ext cx="703212" cy="703212"/>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6375B4-E3EB-440D-9AF4-17344D909A13}">
      <dsp:nvSpPr>
        <dsp:cNvPr id="0" name=""/>
        <dsp:cNvSpPr/>
      </dsp:nvSpPr>
      <dsp:spPr>
        <a:xfrm>
          <a:off x="4966732" y="3335299"/>
          <a:ext cx="1562695" cy="6250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solidFill>
                <a:schemeClr val="tx1">
                  <a:lumMod val="65000"/>
                  <a:lumOff val="35000"/>
                </a:schemeClr>
              </a:solidFill>
              <a:latin typeface="Sherman Sans Book" pitchFamily="50" charset="0"/>
              <a:ea typeface="Sherman Sans Book" pitchFamily="50" charset="0"/>
            </a:rPr>
            <a:t>Messaging </a:t>
          </a:r>
        </a:p>
      </dsp:txBody>
      <dsp:txXfrm>
        <a:off x="4966732" y="3335299"/>
        <a:ext cx="1562695" cy="6250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9AF5B6-168A-4892-9D4B-551EE2851CAF}">
      <dsp:nvSpPr>
        <dsp:cNvPr id="0" name=""/>
        <dsp:cNvSpPr/>
      </dsp:nvSpPr>
      <dsp:spPr>
        <a:xfrm>
          <a:off x="0" y="53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F896B69-A8CE-40DC-85B6-09D4BEB7AAEA}">
      <dsp:nvSpPr>
        <dsp:cNvPr id="0" name=""/>
        <dsp:cNvSpPr/>
      </dsp:nvSpPr>
      <dsp:spPr>
        <a:xfrm>
          <a:off x="236609" y="140812"/>
          <a:ext cx="962372" cy="96237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9A419-439F-4D85-A30A-F2CA0237E31B}">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a:latin typeface="Sherman Sans Book" pitchFamily="50" charset="0"/>
              <a:ea typeface="Sherman Sans Book" pitchFamily="50" charset="0"/>
            </a:rPr>
            <a:t>Query design influences table design. Build your tables based on how you will query the data back out.</a:t>
          </a:r>
          <a:endParaRPr lang="en-US" sz="2200" kern="1200" dirty="0">
            <a:latin typeface="Sherman Sans Book" pitchFamily="50" charset="0"/>
            <a:ea typeface="Sherman Sans Book" pitchFamily="50" charset="0"/>
          </a:endParaRPr>
        </a:p>
      </dsp:txBody>
      <dsp:txXfrm>
        <a:off x="1435590" y="531"/>
        <a:ext cx="9080009" cy="1242935"/>
      </dsp:txXfrm>
    </dsp:sp>
    <dsp:sp modelId="{3ACBF01F-18B7-45C8-BB26-5AC200F6121B}">
      <dsp:nvSpPr>
        <dsp:cNvPr id="0" name=""/>
        <dsp:cNvSpPr/>
      </dsp:nvSpPr>
      <dsp:spPr>
        <a:xfrm>
          <a:off x="0" y="1554201"/>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ACB140-BD6B-4419-8325-75556E8E3877}">
      <dsp:nvSpPr>
        <dsp:cNvPr id="0" name=""/>
        <dsp:cNvSpPr/>
      </dsp:nvSpPr>
      <dsp:spPr>
        <a:xfrm>
          <a:off x="174684" y="1632557"/>
          <a:ext cx="1086222" cy="1086222"/>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B8F1544-A4F7-461B-86E1-012146C7B36B}">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Redundant, de-normalized data, including different versions of the same conceptual entity</a:t>
          </a:r>
        </a:p>
      </dsp:txBody>
      <dsp:txXfrm>
        <a:off x="1435590" y="1554201"/>
        <a:ext cx="9080009" cy="1242935"/>
      </dsp:txXfrm>
    </dsp:sp>
    <dsp:sp modelId="{C482FF0A-1258-448A-A19F-61CCDA330971}">
      <dsp:nvSpPr>
        <dsp:cNvPr id="0" name=""/>
        <dsp:cNvSpPr/>
      </dsp:nvSpPr>
      <dsp:spPr>
        <a:xfrm>
          <a:off x="0" y="3107870"/>
          <a:ext cx="10515600" cy="12429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2249DB-01EF-4652-A0FE-51E3EE4B4DAD}">
      <dsp:nvSpPr>
        <dsp:cNvPr id="0" name=""/>
        <dsp:cNvSpPr/>
      </dsp:nvSpPr>
      <dsp:spPr>
        <a:xfrm>
          <a:off x="319172" y="3330716"/>
          <a:ext cx="797245" cy="7972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E11960-5CCA-437E-8DAF-CD47D00643BE}">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dirty="0">
              <a:latin typeface="Sherman Sans Book" pitchFamily="50" charset="0"/>
              <a:ea typeface="Sherman Sans Book" pitchFamily="50" charset="0"/>
            </a:rPr>
            <a:t>One large flat table per query. </a:t>
          </a:r>
        </a:p>
      </dsp:txBody>
      <dsp:txXfrm>
        <a:off x="1435590" y="3107870"/>
        <a:ext cx="9080009" cy="1242935"/>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01379A-EF37-704C-8538-D0F73F424F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a:extLst>
              <a:ext uri="{FF2B5EF4-FFF2-40B4-BE49-F238E27FC236}">
                <a16:creationId xmlns:a16="http://schemas.microsoft.com/office/drawing/2014/main" id="{2C2CBE97-3D0C-5045-9FE9-7F95CA6BE3F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BCE2166-158B-7043-BC3D-862E3961CD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20385E-9AEC-AE4B-9F29-034FFD6546A1}" type="slidenum">
              <a:rPr lang="en-US" smtClean="0"/>
              <a:t>‹#›</a:t>
            </a:fld>
            <a:endParaRPr lang="en-US"/>
          </a:p>
        </p:txBody>
      </p:sp>
      <p:sp>
        <p:nvSpPr>
          <p:cNvPr id="6" name="Date Placeholder 5">
            <a:extLst>
              <a:ext uri="{FF2B5EF4-FFF2-40B4-BE49-F238E27FC236}">
                <a16:creationId xmlns:a16="http://schemas.microsoft.com/office/drawing/2014/main" id="{37B6664E-7B47-9F48-A0F4-96D7B082EC9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EE0C87-C4B2-804D-A271-30F16C3C06F1}" type="datetimeFigureOut">
              <a:rPr lang="en-US" smtClean="0"/>
              <a:t>12/8/2022</a:t>
            </a:fld>
            <a:endParaRPr lang="en-US"/>
          </a:p>
        </p:txBody>
      </p:sp>
    </p:spTree>
    <p:extLst>
      <p:ext uri="{BB962C8B-B14F-4D97-AF65-F5344CB8AC3E}">
        <p14:creationId xmlns:p14="http://schemas.microsoft.com/office/powerpoint/2010/main" val="30242547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D088AB-38D9-574D-9FE4-C1ABD659377A}" type="datetimeFigureOut">
              <a:rPr lang="en-US" smtClean="0"/>
              <a:t>12/8/2022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C9CC7F-D7FD-7142-9894-9CD0A54CFBFA}" type="slidenum">
              <a:rPr lang="en-US" smtClean="0"/>
              <a:t>‹#›</a:t>
            </a:fld>
            <a:endParaRPr lang="en-US"/>
          </a:p>
        </p:txBody>
      </p:sp>
    </p:spTree>
    <p:extLst>
      <p:ext uri="{BB962C8B-B14F-4D97-AF65-F5344CB8AC3E}">
        <p14:creationId xmlns:p14="http://schemas.microsoft.com/office/powerpoint/2010/main" val="4292172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very much a tour of the modern database landscape. Before we begin that tour, its helpful to understand how we got here and why.</a:t>
            </a:r>
          </a:p>
        </p:txBody>
      </p:sp>
      <p:sp>
        <p:nvSpPr>
          <p:cNvPr id="4" name="Slide Number Placeholder 3"/>
          <p:cNvSpPr>
            <a:spLocks noGrp="1"/>
          </p:cNvSpPr>
          <p:nvPr>
            <p:ph type="sldNum" sz="quarter" idx="5"/>
          </p:nvPr>
        </p:nvSpPr>
        <p:spPr/>
        <p:txBody>
          <a:bodyPr/>
          <a:lstStyle/>
          <a:p>
            <a:fld id="{9AC9CC7F-D7FD-7142-9894-9CD0A54CFBFA}" type="slidenum">
              <a:rPr lang="en-US" smtClean="0"/>
              <a:t>1</a:t>
            </a:fld>
            <a:endParaRPr lang="en-US"/>
          </a:p>
        </p:txBody>
      </p:sp>
    </p:spTree>
    <p:extLst>
      <p:ext uri="{BB962C8B-B14F-4D97-AF65-F5344CB8AC3E}">
        <p14:creationId xmlns:p14="http://schemas.microsoft.com/office/powerpoint/2010/main" val="3660591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Amazon EC2</a:t>
            </a:r>
          </a:p>
        </p:txBody>
      </p:sp>
      <p:sp>
        <p:nvSpPr>
          <p:cNvPr id="4" name="Slide Number Placeholder 3"/>
          <p:cNvSpPr>
            <a:spLocks noGrp="1"/>
          </p:cNvSpPr>
          <p:nvPr>
            <p:ph type="sldNum" sz="quarter" idx="5"/>
          </p:nvPr>
        </p:nvSpPr>
        <p:spPr/>
        <p:txBody>
          <a:bodyPr/>
          <a:lstStyle/>
          <a:p>
            <a:fld id="{BE294204-373F-47F9-8FE0-3E640F987E1D}" type="slidenum">
              <a:rPr lang="en-US" smtClean="0"/>
              <a:t>22</a:t>
            </a:fld>
            <a:endParaRPr lang="en-US"/>
          </a:p>
        </p:txBody>
      </p:sp>
    </p:spTree>
    <p:extLst>
      <p:ext uri="{BB962C8B-B14F-4D97-AF65-F5344CB8AC3E}">
        <p14:creationId xmlns:p14="http://schemas.microsoft.com/office/powerpoint/2010/main" val="3255906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goal is to scale out. What does that mean for our data? How do we scale systems horizontally that store data?</a:t>
            </a:r>
          </a:p>
        </p:txBody>
      </p:sp>
      <p:sp>
        <p:nvSpPr>
          <p:cNvPr id="4" name="Slide Number Placeholder 3"/>
          <p:cNvSpPr>
            <a:spLocks noGrp="1"/>
          </p:cNvSpPr>
          <p:nvPr>
            <p:ph type="sldNum" sz="quarter" idx="5"/>
          </p:nvPr>
        </p:nvSpPr>
        <p:spPr/>
        <p:txBody>
          <a:bodyPr/>
          <a:lstStyle/>
          <a:p>
            <a:fld id="{9AC9CC7F-D7FD-7142-9894-9CD0A54CFBFA}" type="slidenum">
              <a:rPr lang="en-US" smtClean="0"/>
              <a:t>24</a:t>
            </a:fld>
            <a:endParaRPr lang="en-US"/>
          </a:p>
        </p:txBody>
      </p:sp>
    </p:spTree>
    <p:extLst>
      <p:ext uri="{BB962C8B-B14F-4D97-AF65-F5344CB8AC3E}">
        <p14:creationId xmlns:p14="http://schemas.microsoft.com/office/powerpoint/2010/main" val="30549900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26</a:t>
            </a:fld>
            <a:endParaRPr lang="en-US"/>
          </a:p>
        </p:txBody>
      </p:sp>
    </p:spTree>
    <p:extLst>
      <p:ext uri="{BB962C8B-B14F-4D97-AF65-F5344CB8AC3E}">
        <p14:creationId xmlns:p14="http://schemas.microsoft.com/office/powerpoint/2010/main" val="1101578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31</a:t>
            </a:fld>
            <a:endParaRPr lang="en-US"/>
          </a:p>
        </p:txBody>
      </p:sp>
    </p:spTree>
    <p:extLst>
      <p:ext uri="{BB962C8B-B14F-4D97-AF65-F5344CB8AC3E}">
        <p14:creationId xmlns:p14="http://schemas.microsoft.com/office/powerpoint/2010/main" val="37997166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a:t>
            </a:r>
          </a:p>
        </p:txBody>
      </p:sp>
      <p:sp>
        <p:nvSpPr>
          <p:cNvPr id="4" name="Slide Number Placeholder 3"/>
          <p:cNvSpPr>
            <a:spLocks noGrp="1"/>
          </p:cNvSpPr>
          <p:nvPr>
            <p:ph type="sldNum" sz="quarter" idx="5"/>
          </p:nvPr>
        </p:nvSpPr>
        <p:spPr/>
        <p:txBody>
          <a:bodyPr/>
          <a:lstStyle/>
          <a:p>
            <a:fld id="{BE294204-373F-47F9-8FE0-3E640F987E1D}" type="slidenum">
              <a:rPr lang="en-US" smtClean="0"/>
              <a:t>35</a:t>
            </a:fld>
            <a:endParaRPr lang="en-US"/>
          </a:p>
        </p:txBody>
      </p:sp>
    </p:spTree>
    <p:extLst>
      <p:ext uri="{BB962C8B-B14F-4D97-AF65-F5344CB8AC3E}">
        <p14:creationId xmlns:p14="http://schemas.microsoft.com/office/powerpoint/2010/main" val="37145848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 handle on scalability, let’s address the other issue of relational – the relational model itself!</a:t>
            </a:r>
          </a:p>
        </p:txBody>
      </p:sp>
      <p:sp>
        <p:nvSpPr>
          <p:cNvPr id="4" name="Slide Number Placeholder 3"/>
          <p:cNvSpPr>
            <a:spLocks noGrp="1"/>
          </p:cNvSpPr>
          <p:nvPr>
            <p:ph type="sldNum" sz="quarter" idx="5"/>
          </p:nvPr>
        </p:nvSpPr>
        <p:spPr/>
        <p:txBody>
          <a:bodyPr/>
          <a:lstStyle/>
          <a:p>
            <a:fld id="{9AC9CC7F-D7FD-7142-9894-9CD0A54CFBFA}" type="slidenum">
              <a:rPr lang="en-US" smtClean="0"/>
              <a:t>37</a:t>
            </a:fld>
            <a:endParaRPr lang="en-US"/>
          </a:p>
        </p:txBody>
      </p:sp>
    </p:spTree>
    <p:extLst>
      <p:ext uri="{BB962C8B-B14F-4D97-AF65-F5344CB8AC3E}">
        <p14:creationId xmlns:p14="http://schemas.microsoft.com/office/powerpoint/2010/main" val="1279813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conclude with a re-definition of big data</a:t>
            </a:r>
          </a:p>
        </p:txBody>
      </p:sp>
      <p:sp>
        <p:nvSpPr>
          <p:cNvPr id="4" name="Slide Number Placeholder 3"/>
          <p:cNvSpPr>
            <a:spLocks noGrp="1"/>
          </p:cNvSpPr>
          <p:nvPr>
            <p:ph type="sldNum" sz="quarter" idx="5"/>
          </p:nvPr>
        </p:nvSpPr>
        <p:spPr/>
        <p:txBody>
          <a:bodyPr/>
          <a:lstStyle/>
          <a:p>
            <a:fld id="{9AC9CC7F-D7FD-7142-9894-9CD0A54CFBFA}" type="slidenum">
              <a:rPr lang="en-US" smtClean="0"/>
              <a:t>48</a:t>
            </a:fld>
            <a:endParaRPr lang="en-US"/>
          </a:p>
        </p:txBody>
      </p:sp>
    </p:spTree>
    <p:extLst>
      <p:ext uri="{BB962C8B-B14F-4D97-AF65-F5344CB8AC3E}">
        <p14:creationId xmlns:p14="http://schemas.microsoft.com/office/powerpoint/2010/main" val="2535880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each further</a:t>
            </a:r>
          </a:p>
        </p:txBody>
      </p:sp>
      <p:sp>
        <p:nvSpPr>
          <p:cNvPr id="4" name="Slide Number Placeholder 3"/>
          <p:cNvSpPr>
            <a:spLocks noGrp="1"/>
          </p:cNvSpPr>
          <p:nvPr>
            <p:ph type="sldNum" sz="quarter" idx="5"/>
          </p:nvPr>
        </p:nvSpPr>
        <p:spPr/>
        <p:txBody>
          <a:bodyPr/>
          <a:lstStyle/>
          <a:p>
            <a:fld id="{9AC9CC7F-D7FD-7142-9894-9CD0A54CFBFA}" type="slidenum">
              <a:rPr lang="en-US" smtClean="0"/>
              <a:t>50</a:t>
            </a:fld>
            <a:endParaRPr lang="en-US"/>
          </a:p>
        </p:txBody>
      </p:sp>
    </p:spTree>
    <p:extLst>
      <p:ext uri="{BB962C8B-B14F-4D97-AF65-F5344CB8AC3E}">
        <p14:creationId xmlns:p14="http://schemas.microsoft.com/office/powerpoint/2010/main" val="4114829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high level example how big data frameworks like Hadoop and spark operate</a:t>
            </a:r>
          </a:p>
        </p:txBody>
      </p:sp>
      <p:sp>
        <p:nvSpPr>
          <p:cNvPr id="4" name="Slide Number Placeholder 3"/>
          <p:cNvSpPr>
            <a:spLocks noGrp="1"/>
          </p:cNvSpPr>
          <p:nvPr>
            <p:ph type="sldNum" sz="quarter" idx="5"/>
          </p:nvPr>
        </p:nvSpPr>
        <p:spPr/>
        <p:txBody>
          <a:bodyPr/>
          <a:lstStyle/>
          <a:p>
            <a:fld id="{9AC9CC7F-D7FD-7142-9894-9CD0A54CFBFA}" type="slidenum">
              <a:rPr lang="en-US" smtClean="0"/>
              <a:t>55</a:t>
            </a:fld>
            <a:endParaRPr lang="en-US"/>
          </a:p>
        </p:txBody>
      </p:sp>
    </p:spTree>
    <p:extLst>
      <p:ext uri="{BB962C8B-B14F-4D97-AF65-F5344CB8AC3E}">
        <p14:creationId xmlns:p14="http://schemas.microsoft.com/office/powerpoint/2010/main" val="599433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a real lake</a:t>
            </a:r>
            <a:r>
              <a:rPr lang="en-US" baseline="0" dirty="0"/>
              <a:t> the water is unprocessed and vast</a:t>
            </a:r>
          </a:p>
          <a:p>
            <a:endParaRPr lang="en-US" baseline="0" dirty="0"/>
          </a:p>
          <a:p>
            <a:r>
              <a:rPr lang="en-US" baseline="0" dirty="0"/>
              <a:t>The water is sourced from streams (data lake from streams of data sources)</a:t>
            </a:r>
          </a:p>
          <a:p>
            <a:endParaRPr lang="en-US" baseline="0" dirty="0"/>
          </a:p>
          <a:p>
            <a:r>
              <a:rPr lang="en-US" baseline="0" dirty="0"/>
              <a:t>Compare this to a bottle of water which is filter, packaged and processed for consumption – like the highly structured data associated with a business application or data mart.</a:t>
            </a:r>
            <a:endParaRPr lang="en-US" dirty="0"/>
          </a:p>
          <a:p>
            <a:endParaRPr lang="en-US" dirty="0"/>
          </a:p>
        </p:txBody>
      </p:sp>
      <p:sp>
        <p:nvSpPr>
          <p:cNvPr id="4" name="Slide Number Placeholder 3"/>
          <p:cNvSpPr>
            <a:spLocks noGrp="1"/>
          </p:cNvSpPr>
          <p:nvPr>
            <p:ph type="sldNum" sz="quarter" idx="5"/>
          </p:nvPr>
        </p:nvSpPr>
        <p:spPr/>
        <p:txBody>
          <a:bodyPr/>
          <a:lstStyle/>
          <a:p>
            <a:fld id="{9316E671-5FE2-48F3-81A3-5AF3821AB079}" type="slidenum">
              <a:rPr lang="en-US" smtClean="0"/>
              <a:t>63</a:t>
            </a:fld>
            <a:endParaRPr lang="en-US"/>
          </a:p>
        </p:txBody>
      </p:sp>
    </p:spTree>
    <p:extLst>
      <p:ext uri="{BB962C8B-B14F-4D97-AF65-F5344CB8AC3E}">
        <p14:creationId xmlns:p14="http://schemas.microsoft.com/office/powerpoint/2010/main" val="360650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our journey, let’s re-emphasize why data is so important in the first place.</a:t>
            </a:r>
          </a:p>
        </p:txBody>
      </p:sp>
      <p:sp>
        <p:nvSpPr>
          <p:cNvPr id="4" name="Slide Number Placeholder 3"/>
          <p:cNvSpPr>
            <a:spLocks noGrp="1"/>
          </p:cNvSpPr>
          <p:nvPr>
            <p:ph type="sldNum" sz="quarter" idx="5"/>
          </p:nvPr>
        </p:nvSpPr>
        <p:spPr/>
        <p:txBody>
          <a:bodyPr/>
          <a:lstStyle/>
          <a:p>
            <a:fld id="{9AC9CC7F-D7FD-7142-9894-9CD0A54CFBFA}" type="slidenum">
              <a:rPr lang="en-US" smtClean="0"/>
              <a:t>5</a:t>
            </a:fld>
            <a:endParaRPr lang="en-US"/>
          </a:p>
        </p:txBody>
      </p:sp>
    </p:spTree>
    <p:extLst>
      <p:ext uri="{BB962C8B-B14F-4D97-AF65-F5344CB8AC3E}">
        <p14:creationId xmlns:p14="http://schemas.microsoft.com/office/powerpoint/2010/main" val="4626458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Common</a:t>
            </a:r>
            <a:r>
              <a:rPr lang="en-US" baseline="0" dirty="0"/>
              <a:t> use case of Hadoop is collect output from another system, and store it as is because you don’t know how you want to analyze it yet. </a:t>
            </a:r>
          </a:p>
          <a:p>
            <a:endParaRPr lang="en-US" baseline="0" dirty="0"/>
          </a:p>
          <a:p>
            <a:r>
              <a:rPr lang="en-US" baseline="0" dirty="0"/>
              <a:t>You don’t know what parts of the JSON output you will need. This data is schema-less which means we don’t have to apply any logic at write-time as we would normally with a relational database management system.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64</a:t>
            </a:fld>
            <a:endParaRPr lang="en-US" dirty="0"/>
          </a:p>
        </p:txBody>
      </p:sp>
    </p:spTree>
    <p:extLst>
      <p:ext uri="{BB962C8B-B14F-4D97-AF65-F5344CB8AC3E}">
        <p14:creationId xmlns:p14="http://schemas.microsoft.com/office/powerpoint/2010/main" val="1129485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want</a:t>
            </a:r>
            <a:r>
              <a:rPr lang="en-US" baseline="0" dirty="0"/>
              <a:t> to perform analysis on our data, we apply a schema as it is read to that it can be placed in a tabular form for analysis. </a:t>
            </a:r>
          </a:p>
          <a:p>
            <a:endParaRPr lang="en-US" baseline="0" dirty="0"/>
          </a:p>
          <a:p>
            <a:r>
              <a:rPr lang="en-US" baseline="0" dirty="0"/>
              <a:t>You don’t have to define a full schema to all the data – only the data you care about.</a:t>
            </a:r>
          </a:p>
          <a:p>
            <a:endParaRPr lang="en-US" baseline="0" dirty="0"/>
          </a:p>
          <a:p>
            <a:r>
              <a:rPr lang="en-US" baseline="0" dirty="0"/>
              <a:t>Once the schema is applied we can further process the data in tabular format.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65</a:t>
            </a:fld>
            <a:endParaRPr lang="en-US" dirty="0"/>
          </a:p>
        </p:txBody>
      </p:sp>
    </p:spTree>
    <p:extLst>
      <p:ext uri="{BB962C8B-B14F-4D97-AF65-F5344CB8AC3E}">
        <p14:creationId xmlns:p14="http://schemas.microsoft.com/office/powerpoint/2010/main" val="350969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your data is</a:t>
            </a:r>
            <a:r>
              <a:rPr lang="en-US" baseline="0" dirty="0"/>
              <a:t> in tabular format you can process it further and then visualize it. </a:t>
            </a:r>
          </a:p>
          <a:p>
            <a:endParaRPr lang="en-US" baseline="0" dirty="0"/>
          </a:p>
          <a:p>
            <a:r>
              <a:rPr lang="en-US" baseline="0" dirty="0"/>
              <a:t>Hadoop has tools to visualize your data, you can also export the data, provided it has been reduced to a reasonable side. </a:t>
            </a:r>
          </a:p>
          <a:p>
            <a:endParaRPr lang="en-US" baseline="0" dirty="0"/>
          </a:p>
          <a:p>
            <a:r>
              <a:rPr lang="en-US" baseline="0" dirty="0"/>
              <a:t>The entire process can be automated so that as new data is collected it can be processed and visualized. </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66</a:t>
            </a:fld>
            <a:endParaRPr lang="en-US" dirty="0"/>
          </a:p>
        </p:txBody>
      </p:sp>
    </p:spTree>
    <p:extLst>
      <p:ext uri="{BB962C8B-B14F-4D97-AF65-F5344CB8AC3E}">
        <p14:creationId xmlns:p14="http://schemas.microsoft.com/office/powerpoint/2010/main" val="19948822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68</a:t>
            </a:fld>
            <a:endParaRPr lang="en-US"/>
          </a:p>
        </p:txBody>
      </p:sp>
    </p:spTree>
    <p:extLst>
      <p:ext uri="{BB962C8B-B14F-4D97-AF65-F5344CB8AC3E}">
        <p14:creationId xmlns:p14="http://schemas.microsoft.com/office/powerpoint/2010/main" val="2729773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write a file. </a:t>
            </a:r>
          </a:p>
          <a:p>
            <a:pPr marL="228600" indent="-228600">
              <a:buAutoNum type="arabicParenR"/>
            </a:pPr>
            <a:r>
              <a:rPr lang="en-US" dirty="0"/>
              <a:t>Name</a:t>
            </a:r>
            <a:r>
              <a:rPr lang="en-US" baseline="0" dirty="0"/>
              <a:t> node stores metadata about the file’s whereabouts (data.csv consists of 4 blocks on nodes 1-4) and instructs the client where to write the file.</a:t>
            </a:r>
          </a:p>
          <a:p>
            <a:pPr marL="228600" indent="-228600">
              <a:buAutoNum type="arabicParenR"/>
            </a:pPr>
            <a:r>
              <a:rPr lang="en-US" baseline="0" dirty="0"/>
              <a:t>The client sends its data to the data nodes. Data is written in parallel so the I/O is vastly improved over non distributed options</a:t>
            </a:r>
          </a:p>
          <a:p>
            <a:pPr marL="228600" indent="-228600">
              <a:buAutoNum type="arabicParenR"/>
            </a:pPr>
            <a:r>
              <a:rPr lang="en-US" baseline="0" dirty="0"/>
              <a:t>Each data node replicates (make a copy of its’ block) to other datanodes as instructed by the </a:t>
            </a:r>
            <a:r>
              <a:rPr lang="en-US" baseline="0" dirty="0" err="1"/>
              <a:t>Namenode</a:t>
            </a:r>
            <a:r>
              <a:rPr lang="en-US" baseline="0" dirty="0"/>
              <a:t>. In this example there is a replication factor of 3, so two copies are made.</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73</a:t>
            </a:fld>
            <a:endParaRPr lang="en-US" dirty="0"/>
          </a:p>
        </p:txBody>
      </p:sp>
    </p:spTree>
    <p:extLst>
      <p:ext uri="{BB962C8B-B14F-4D97-AF65-F5344CB8AC3E}">
        <p14:creationId xmlns:p14="http://schemas.microsoft.com/office/powerpoint/2010/main" val="16442886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this example we have a single </a:t>
            </a:r>
            <a:r>
              <a:rPr lang="en-US" baseline="0" dirty="0" err="1"/>
              <a:t>namenode</a:t>
            </a:r>
            <a:r>
              <a:rPr lang="en-US" baseline="0" dirty="0"/>
              <a:t> and 6 data nodes in our cluster.</a:t>
            </a:r>
          </a:p>
          <a:p>
            <a:endParaRPr lang="en-US" dirty="0"/>
          </a:p>
          <a:p>
            <a:pPr marL="228600" indent="-228600">
              <a:buAutoNum type="arabicParenR"/>
            </a:pPr>
            <a:r>
              <a:rPr lang="en-US" dirty="0"/>
              <a:t>Client makes a request to the name node to read a file. </a:t>
            </a:r>
          </a:p>
          <a:p>
            <a:pPr marL="228600" indent="-228600">
              <a:buAutoNum type="arabicParenR"/>
            </a:pPr>
            <a:r>
              <a:rPr lang="en-US" dirty="0"/>
              <a:t>Name</a:t>
            </a:r>
            <a:r>
              <a:rPr lang="en-US" baseline="0" dirty="0"/>
              <a:t> node knows where the data is located. The datanodes are reporting “what they have” to the name node on an interval. </a:t>
            </a:r>
          </a:p>
          <a:p>
            <a:pPr marL="228600" indent="-228600">
              <a:buAutoNum type="arabicParenR"/>
            </a:pPr>
            <a:r>
              <a:rPr lang="en-US" baseline="0" dirty="0"/>
              <a:t>The client requests the data in parallel from the data nodes. </a:t>
            </a:r>
          </a:p>
          <a:p>
            <a:pPr marL="228600" indent="-228600">
              <a:buAutoNum type="arabicParenR"/>
            </a:pPr>
            <a:r>
              <a:rPr lang="en-US" baseline="0" dirty="0"/>
              <a:t>The data in assembled in the right order by the client.</a:t>
            </a:r>
          </a:p>
          <a:p>
            <a:pPr marL="228600" indent="-228600">
              <a:buAutoNum type="arabicParenR"/>
            </a:pP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74</a:t>
            </a:fld>
            <a:endParaRPr lang="en-US" dirty="0"/>
          </a:p>
        </p:txBody>
      </p:sp>
    </p:spTree>
    <p:extLst>
      <p:ext uri="{BB962C8B-B14F-4D97-AF65-F5344CB8AC3E}">
        <p14:creationId xmlns:p14="http://schemas.microsoft.com/office/powerpoint/2010/main" val="2418827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a:solidFill>
                  <a:schemeClr val="tx1"/>
                </a:solidFill>
                <a:effectLst/>
                <a:latin typeface="+mn-lt"/>
                <a:ea typeface="+mn-ea"/>
                <a:cs typeface="+mn-cs"/>
              </a:rPr>
              <a:t>- If a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fails to send a </a:t>
            </a:r>
            <a:r>
              <a:rPr lang="en-US" sz="1200" b="0" i="0" kern="1200" dirty="0">
                <a:solidFill>
                  <a:schemeClr val="tx1"/>
                </a:solidFill>
                <a:effectLst/>
                <a:latin typeface="+mn-lt"/>
                <a:ea typeface="+mn-ea"/>
                <a:cs typeface="+mn-cs"/>
              </a:rPr>
              <a:t>Heartbeat</a:t>
            </a:r>
            <a:r>
              <a:rPr lang="en-US" sz="1200" kern="1200" dirty="0">
                <a:solidFill>
                  <a:schemeClr val="tx1"/>
                </a:solidFill>
                <a:effectLst/>
                <a:latin typeface="+mn-lt"/>
                <a:ea typeface="+mn-ea"/>
                <a:cs typeface="+mn-cs"/>
              </a:rPr>
              <a:t> to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that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is labeled as dead</a:t>
            </a:r>
          </a:p>
          <a:p>
            <a:pPr lvl="0"/>
            <a:r>
              <a:rPr lang="en-US" sz="1200" kern="1200" dirty="0">
                <a:solidFill>
                  <a:schemeClr val="tx1"/>
                </a:solidFill>
                <a:effectLst/>
                <a:latin typeface="+mn-lt"/>
                <a:ea typeface="+mn-ea"/>
                <a:cs typeface="+mn-cs"/>
              </a:rPr>
              <a:t>- Any data that was registered to a dead </a:t>
            </a:r>
            <a:r>
              <a:rPr lang="en-US" sz="1200" b="0" i="0" kern="1200" dirty="0">
                <a:solidFill>
                  <a:schemeClr val="tx1"/>
                </a:solidFill>
                <a:effectLst/>
                <a:latin typeface="+mn-lt"/>
                <a:ea typeface="+mn-ea"/>
                <a:cs typeface="+mn-cs"/>
              </a:rPr>
              <a:t>DataNode </a:t>
            </a:r>
            <a:r>
              <a:rPr lang="en-US" sz="1200" kern="1200" dirty="0">
                <a:solidFill>
                  <a:schemeClr val="tx1"/>
                </a:solidFill>
                <a:effectLst/>
                <a:latin typeface="+mn-lt"/>
                <a:ea typeface="+mn-ea"/>
                <a:cs typeface="+mn-cs"/>
              </a:rPr>
              <a:t>is not available to HDFS anymore</a:t>
            </a:r>
          </a:p>
          <a:p>
            <a:pPr lvl="0"/>
            <a:r>
              <a:rPr lang="en-US" sz="1200" kern="1200" dirty="0">
                <a:solidFill>
                  <a:schemeClr val="tx1"/>
                </a:solidFill>
                <a:effectLst/>
                <a:latin typeface="+mn-lt"/>
                <a:ea typeface="+mn-ea"/>
                <a:cs typeface="+mn-cs"/>
              </a:rPr>
              <a:t>- The </a:t>
            </a:r>
            <a:r>
              <a:rPr lang="en-US" sz="1200" b="0" i="0" kern="1200" dirty="0">
                <a:solidFill>
                  <a:schemeClr val="tx1"/>
                </a:solidFill>
                <a:effectLst/>
                <a:latin typeface="+mn-lt"/>
                <a:ea typeface="+mn-ea"/>
                <a:cs typeface="+mn-cs"/>
              </a:rPr>
              <a:t>NameNode</a:t>
            </a:r>
            <a:r>
              <a:rPr lang="en-US" sz="1200" kern="1200" dirty="0">
                <a:solidFill>
                  <a:schemeClr val="tx1"/>
                </a:solidFill>
                <a:effectLst/>
                <a:latin typeface="+mn-lt"/>
                <a:ea typeface="+mn-ea"/>
                <a:cs typeface="+mn-cs"/>
              </a:rPr>
              <a:t> does not send new I/O requests to a dead </a:t>
            </a:r>
            <a:r>
              <a:rPr lang="en-US" sz="1200" b="0" i="0" kern="1200" dirty="0">
                <a:solidFill>
                  <a:schemeClr val="tx1"/>
                </a:solidFill>
                <a:effectLst/>
                <a:latin typeface="+mn-lt"/>
                <a:ea typeface="+mn-ea"/>
                <a:cs typeface="+mn-cs"/>
              </a:rPr>
              <a:t>DataNode</a:t>
            </a:r>
            <a:r>
              <a:rPr lang="en-US" sz="1200" kern="1200" dirty="0">
                <a:solidFill>
                  <a:schemeClr val="tx1"/>
                </a:solidFill>
                <a:effectLst/>
                <a:latin typeface="+mn-lt"/>
                <a:ea typeface="+mn-ea"/>
                <a:cs typeface="+mn-cs"/>
              </a:rPr>
              <a:t>, and its blocks are replicated to live </a:t>
            </a:r>
            <a:r>
              <a:rPr lang="en-US" sz="1200" b="0" i="0" kern="1200" dirty="0">
                <a:solidFill>
                  <a:schemeClr val="tx1"/>
                </a:solidFill>
                <a:effectLst/>
                <a:latin typeface="+mn-lt"/>
                <a:ea typeface="+mn-ea"/>
                <a:cs typeface="+mn-cs"/>
              </a:rPr>
              <a:t>DataNodes</a:t>
            </a:r>
            <a:endParaRPr lang="en-US" sz="1200" kern="1200" dirty="0">
              <a:solidFill>
                <a:schemeClr val="tx1"/>
              </a:solidFill>
              <a:effectLst/>
              <a:latin typeface="+mn-lt"/>
              <a:ea typeface="+mn-ea"/>
              <a:cs typeface="+mn-cs"/>
            </a:endParaRPr>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75</a:t>
            </a:fld>
            <a:endParaRPr lang="en-US" dirty="0"/>
          </a:p>
        </p:txBody>
      </p:sp>
    </p:spTree>
    <p:extLst>
      <p:ext uri="{BB962C8B-B14F-4D97-AF65-F5344CB8AC3E}">
        <p14:creationId xmlns:p14="http://schemas.microsoft.com/office/powerpoint/2010/main" val="661349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Hadoop Ecosystem</a:t>
            </a:r>
          </a:p>
          <a:p>
            <a:endParaRPr lang="en-US" dirty="0"/>
          </a:p>
          <a:p>
            <a:r>
              <a:rPr lang="en-US" dirty="0"/>
              <a:t>DO NOT SPEND A LOT OF TIME ON THIS, INSTEAD FOCUS ON THE APPLICATIONS THAT RUN OVER YARN</a:t>
            </a:r>
          </a:p>
        </p:txBody>
      </p:sp>
      <p:sp>
        <p:nvSpPr>
          <p:cNvPr id="4" name="Slide Number Placeholder 3"/>
          <p:cNvSpPr>
            <a:spLocks noGrp="1"/>
          </p:cNvSpPr>
          <p:nvPr>
            <p:ph type="sldNum" sz="quarter" idx="5"/>
          </p:nvPr>
        </p:nvSpPr>
        <p:spPr/>
        <p:txBody>
          <a:bodyPr/>
          <a:lstStyle/>
          <a:p>
            <a:fld id="{9316E671-5FE2-48F3-81A3-5AF3821AB079}" type="slidenum">
              <a:rPr lang="en-US" smtClean="0"/>
              <a:t>78</a:t>
            </a:fld>
            <a:endParaRPr lang="en-US"/>
          </a:p>
        </p:txBody>
      </p:sp>
    </p:spTree>
    <p:extLst>
      <p:ext uri="{BB962C8B-B14F-4D97-AF65-F5344CB8AC3E}">
        <p14:creationId xmlns:p14="http://schemas.microsoft.com/office/powerpoint/2010/main" val="38361020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Understanding M-R is key to </a:t>
            </a:r>
          </a:p>
        </p:txBody>
      </p:sp>
      <p:sp>
        <p:nvSpPr>
          <p:cNvPr id="4" name="Slide Number Placeholder 3"/>
          <p:cNvSpPr>
            <a:spLocks noGrp="1"/>
          </p:cNvSpPr>
          <p:nvPr>
            <p:ph type="sldNum" sz="quarter" idx="5"/>
          </p:nvPr>
        </p:nvSpPr>
        <p:spPr/>
        <p:txBody>
          <a:bodyPr/>
          <a:lstStyle/>
          <a:p>
            <a:fld id="{9AC9CC7F-D7FD-7142-9894-9CD0A54CFBFA}" type="slidenum">
              <a:rPr lang="en-US" smtClean="0"/>
              <a:t>79</a:t>
            </a:fld>
            <a:endParaRPr lang="en-US"/>
          </a:p>
        </p:txBody>
      </p:sp>
    </p:spTree>
    <p:extLst>
      <p:ext uri="{BB962C8B-B14F-4D97-AF65-F5344CB8AC3E}">
        <p14:creationId xmlns:p14="http://schemas.microsoft.com/office/powerpoint/2010/main" val="1158479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arenR"/>
            </a:pPr>
            <a:r>
              <a:rPr lang="en-US" dirty="0"/>
              <a:t>Let’s start with a source file. This file contains</a:t>
            </a:r>
            <a:r>
              <a:rPr lang="en-US" baseline="0" dirty="0"/>
              <a:t> the month and state and count of orders for that month/state. We would like to process this “big data” and get a count of total orders by state For example if you add up the NY orders it would be 6.</a:t>
            </a:r>
            <a:endParaRPr lang="en-US" dirty="0"/>
          </a:p>
          <a:p>
            <a:pPr marL="228600" indent="-228600">
              <a:buAutoNum type="arabicParenR"/>
            </a:pPr>
            <a:endParaRPr lang="en-US" dirty="0"/>
          </a:p>
          <a:p>
            <a:pPr marL="228600" indent="-228600">
              <a:buAutoNum type="arabicParenR"/>
            </a:pPr>
            <a:r>
              <a:rPr lang="en-US" dirty="0"/>
              <a:t>When this file is uploaded to HDFS it is broken</a:t>
            </a:r>
            <a:r>
              <a:rPr lang="en-US" baseline="0" dirty="0"/>
              <a:t> up into blocks. The blocks are split evenly across the block size. In this example the block size chosen results in 4 blocks, conveniently one block per node. This is not always the case – just how it works out in this example.</a:t>
            </a:r>
          </a:p>
          <a:p>
            <a:pPr marL="228600" indent="-228600">
              <a:buAutoNum type="arabicParenR"/>
            </a:pPr>
            <a:endParaRPr lang="en-US" baseline="0" dirty="0"/>
          </a:p>
          <a:p>
            <a:pPr marL="228600" indent="-228600">
              <a:buAutoNum type="arabicParenR"/>
            </a:pPr>
            <a:r>
              <a:rPr lang="en-US" baseline="0" dirty="0"/>
              <a:t>Next we perform a mapping. The mapping phase uses the key State code to return a list of order counts. For example On the first node “NY” returns a one item list of NY,3. </a:t>
            </a:r>
          </a:p>
          <a:p>
            <a:pPr marL="228600" indent="-228600">
              <a:buAutoNum type="arabicParenR"/>
            </a:pPr>
            <a:endParaRPr lang="en-US" baseline="0" dirty="0"/>
          </a:p>
          <a:p>
            <a:pPr marL="228600" indent="-228600">
              <a:buAutoNum type="arabicParenR"/>
            </a:pPr>
            <a:r>
              <a:rPr lang="en-US" baseline="0" dirty="0"/>
              <a:t>Next we must move data to the reducer nodes. This is called a shuffle. The shuffle can be the most I/O intensive part of the process. In this example we have 4 reducer nodes (the same number of mappers and data nodes) data is shuffled to reducer so that each node can process its data in parallel.</a:t>
            </a:r>
            <a:br>
              <a:rPr lang="en-US" baseline="0" dirty="0"/>
            </a:br>
            <a:endParaRPr lang="en-US" baseline="0" dirty="0"/>
          </a:p>
          <a:p>
            <a:pPr marL="228600" indent="-228600">
              <a:buAutoNum type="arabicParenR"/>
            </a:pPr>
            <a:r>
              <a:rPr lang="en-US" dirty="0"/>
              <a:t>In the reduce phase we take</a:t>
            </a:r>
            <a:r>
              <a:rPr lang="en-US" baseline="0" dirty="0"/>
              <a:t> our key and apply an aggregate function to the data. For example in this case if we look at the first reducer node it will sum up the orders by key state.</a:t>
            </a:r>
          </a:p>
          <a:p>
            <a:pPr marL="228600" indent="-228600">
              <a:buAutoNum type="arabicParenR"/>
            </a:pPr>
            <a:endParaRPr lang="en-US" baseline="0" dirty="0"/>
          </a:p>
          <a:p>
            <a:pPr marL="228600" indent="-228600">
              <a:buAutoNum type="arabicParenR"/>
            </a:pPr>
            <a:r>
              <a:rPr lang="en-US" baseline="0" dirty="0"/>
              <a:t>At this point the map-reduce is complete and 4 files are written to HDFS (one for each reducer) we can combine these files easily to produce a single output.</a:t>
            </a:r>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80</a:t>
            </a:fld>
            <a:endParaRPr lang="en-US" dirty="0"/>
          </a:p>
        </p:txBody>
      </p:sp>
    </p:spTree>
    <p:extLst>
      <p:ext uri="{BB962C8B-B14F-4D97-AF65-F5344CB8AC3E}">
        <p14:creationId xmlns:p14="http://schemas.microsoft.com/office/powerpoint/2010/main" val="285775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case of Facebook, Google and twitter, we offer personal information about ourselves including what we are doing in our lives in exchange for use of their services. In turn these companies use this data to better market to us. This is similar with rewards programs from companies like Target, Starbucks and </a:t>
            </a:r>
            <a:r>
              <a:rPr lang="en-US" dirty="0" err="1"/>
              <a:t>Verison</a:t>
            </a:r>
            <a:r>
              <a:rPr lang="en-US" dirty="0"/>
              <a:t>, only they use our spending habits to market product and services. Data about customers using the ride share services is what makes them more efficient that taxi companies.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6</a:t>
            </a:fld>
            <a:endParaRPr lang="en-US"/>
          </a:p>
        </p:txBody>
      </p:sp>
    </p:spTree>
    <p:extLst>
      <p:ext uri="{BB962C8B-B14F-4D97-AF65-F5344CB8AC3E}">
        <p14:creationId xmlns:p14="http://schemas.microsoft.com/office/powerpoint/2010/main" val="36721317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a:t>
            </a:r>
            <a:r>
              <a:rPr lang="en-US" baseline="0" dirty="0"/>
              <a:t> a simple slide that is meant to demonstrate how Hive queries look exactly like SQL queries.</a:t>
            </a:r>
          </a:p>
          <a:p>
            <a:endParaRPr lang="en-US" baseline="0" dirty="0"/>
          </a:p>
          <a:p>
            <a:r>
              <a:rPr lang="en-US" baseline="0" dirty="0"/>
              <a:t>You can even do joins, left, right and full outer joins.</a:t>
            </a:r>
            <a:endParaRPr lang="en-US" dirty="0"/>
          </a:p>
          <a:p>
            <a:endParaRPr lang="en-IN" dirty="0"/>
          </a:p>
        </p:txBody>
      </p:sp>
      <p:sp>
        <p:nvSpPr>
          <p:cNvPr id="4" name="Slide Number Placeholder 3"/>
          <p:cNvSpPr>
            <a:spLocks noGrp="1"/>
          </p:cNvSpPr>
          <p:nvPr>
            <p:ph type="sldNum" sz="quarter" idx="5"/>
          </p:nvPr>
        </p:nvSpPr>
        <p:spPr/>
        <p:txBody>
          <a:bodyPr/>
          <a:lstStyle/>
          <a:p>
            <a:fld id="{E564724E-7CB4-4288-908A-97852378BB2E}" type="slidenum">
              <a:rPr lang="en-US" smtClean="0"/>
              <a:t>86</a:t>
            </a:fld>
            <a:endParaRPr lang="en-US" dirty="0"/>
          </a:p>
        </p:txBody>
      </p:sp>
    </p:spTree>
    <p:extLst>
      <p:ext uri="{BB962C8B-B14F-4D97-AF65-F5344CB8AC3E}">
        <p14:creationId xmlns:p14="http://schemas.microsoft.com/office/powerpoint/2010/main" val="2800366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106</a:t>
            </a:fld>
            <a:endParaRPr lang="en-US"/>
          </a:p>
        </p:txBody>
      </p:sp>
    </p:spTree>
    <p:extLst>
      <p:ext uri="{BB962C8B-B14F-4D97-AF65-F5344CB8AC3E}">
        <p14:creationId xmlns:p14="http://schemas.microsoft.com/office/powerpoint/2010/main" val="1575565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what you see, then</a:t>
            </a:r>
          </a:p>
          <a:p>
            <a:endParaRPr lang="en-US" dirty="0"/>
          </a:p>
          <a:p>
            <a:r>
              <a:rPr lang="en-US" dirty="0"/>
              <a:t>Pros and cons:</a:t>
            </a:r>
          </a:p>
          <a:p>
            <a:endParaRPr lang="en-US" dirty="0"/>
          </a:p>
          <a:p>
            <a:pPr marL="171450" indent="-171450">
              <a:buFont typeface="Arial" panose="020B0604020202020204" pitchFamily="34" charset="0"/>
              <a:buChar char="•"/>
            </a:pPr>
            <a:r>
              <a:rPr lang="en-US" dirty="0"/>
              <a:t>Highly normalized. Concerns are separated. i.e there’s a table with only phone numbers in it.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 before data (we make these tables before we can insert rows. This allows for constraints to ensure addresses have valid zip codes at the data access layer.</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To add a customer we require many writes. At least one to each of these 5 tables, if not more.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Foreign keys are required to tie the tables together into a single conceptual entity “Customer”</a:t>
            </a:r>
          </a:p>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127</a:t>
            </a:fld>
            <a:endParaRPr lang="en-US" dirty="0"/>
          </a:p>
        </p:txBody>
      </p:sp>
    </p:spTree>
    <p:extLst>
      <p:ext uri="{BB962C8B-B14F-4D97-AF65-F5344CB8AC3E}">
        <p14:creationId xmlns:p14="http://schemas.microsoft.com/office/powerpoint/2010/main" val="1064434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Simplified data model – reading and writing one “thing” the document. </a:t>
            </a:r>
          </a:p>
          <a:p>
            <a:endParaRPr lang="en-US" dirty="0"/>
          </a:p>
          <a:p>
            <a:r>
              <a:rPr lang="en-US" dirty="0"/>
              <a:t>Pros and cons: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Schema-less. The labels are written with the actual data. If I need to add middle initial, I just write 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Write all the data at once with the conceptual entity.</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Harder to perform cross-cutting queries, such as getting a list of phone numbers, or finding two people who share the same address.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Burden of data integrity shifts from the database management system to the application’s business logic layer. </a:t>
            </a:r>
            <a:br>
              <a:rPr lang="en-US" dirty="0"/>
            </a:br>
            <a:endParaRPr lang="en-US" dirty="0"/>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128</a:t>
            </a:fld>
            <a:endParaRPr lang="en-US" dirty="0"/>
          </a:p>
        </p:txBody>
      </p:sp>
    </p:spTree>
    <p:extLst>
      <p:ext uri="{BB962C8B-B14F-4D97-AF65-F5344CB8AC3E}">
        <p14:creationId xmlns:p14="http://schemas.microsoft.com/office/powerpoint/2010/main" val="39299118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essence of Horizonal Scalability</a:t>
            </a:r>
          </a:p>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134</a:t>
            </a:fld>
            <a:endParaRPr lang="en-US" dirty="0"/>
          </a:p>
        </p:txBody>
      </p:sp>
    </p:spTree>
    <p:extLst>
      <p:ext uri="{BB962C8B-B14F-4D97-AF65-F5344CB8AC3E}">
        <p14:creationId xmlns:p14="http://schemas.microsoft.com/office/powerpoint/2010/main" val="8522222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140</a:t>
            </a:fld>
            <a:endParaRPr lang="en-US" dirty="0"/>
          </a:p>
        </p:txBody>
      </p:sp>
    </p:spTree>
    <p:extLst>
      <p:ext uri="{BB962C8B-B14F-4D97-AF65-F5344CB8AC3E}">
        <p14:creationId xmlns:p14="http://schemas.microsoft.com/office/powerpoint/2010/main" val="1808276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EXAMPLE:</a:t>
            </a:r>
          </a:p>
          <a:p>
            <a:endParaRPr lang="en-US" dirty="0"/>
          </a:p>
          <a:p>
            <a:r>
              <a:rPr lang="en-US" dirty="0"/>
              <a:t>Tom, Harry and Dick are on the Sales Team</a:t>
            </a:r>
          </a:p>
          <a:p>
            <a:r>
              <a:rPr lang="en-US" dirty="0"/>
              <a:t>Harry was an employment reference to Tom (but not  vice-versa)</a:t>
            </a:r>
          </a:p>
          <a:p>
            <a:r>
              <a:rPr lang="en-US" dirty="0"/>
              <a:t>Dick supervises Harry until 2027</a:t>
            </a:r>
          </a:p>
        </p:txBody>
      </p:sp>
      <p:sp>
        <p:nvSpPr>
          <p:cNvPr id="4" name="Slide Number Placeholder 3"/>
          <p:cNvSpPr>
            <a:spLocks noGrp="1"/>
          </p:cNvSpPr>
          <p:nvPr>
            <p:ph type="sldNum" sz="quarter" idx="5"/>
          </p:nvPr>
        </p:nvSpPr>
        <p:spPr/>
        <p:txBody>
          <a:bodyPr/>
          <a:lstStyle/>
          <a:p>
            <a:fld id="{9AC9CC7F-D7FD-7142-9894-9CD0A54CFBFA}" type="slidenum">
              <a:rPr lang="en-US" smtClean="0"/>
              <a:t>144</a:t>
            </a:fld>
            <a:endParaRPr lang="en-US"/>
          </a:p>
        </p:txBody>
      </p:sp>
    </p:spTree>
    <p:extLst>
      <p:ext uri="{BB962C8B-B14F-4D97-AF65-F5344CB8AC3E}">
        <p14:creationId xmlns:p14="http://schemas.microsoft.com/office/powerpoint/2010/main" val="37894975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this example</a:t>
            </a:r>
          </a:p>
        </p:txBody>
      </p:sp>
      <p:sp>
        <p:nvSpPr>
          <p:cNvPr id="4" name="Slide Number Placeholder 3"/>
          <p:cNvSpPr>
            <a:spLocks noGrp="1"/>
          </p:cNvSpPr>
          <p:nvPr>
            <p:ph type="sldNum" sz="quarter" idx="5"/>
          </p:nvPr>
        </p:nvSpPr>
        <p:spPr/>
        <p:txBody>
          <a:bodyPr/>
          <a:lstStyle/>
          <a:p>
            <a:fld id="{0851B93E-D36F-4744-8516-18D221D3957C}" type="slidenum">
              <a:rPr lang="en-US" smtClean="0"/>
              <a:t>146</a:t>
            </a:fld>
            <a:endParaRPr lang="en-US"/>
          </a:p>
        </p:txBody>
      </p:sp>
    </p:spTree>
    <p:extLst>
      <p:ext uri="{BB962C8B-B14F-4D97-AF65-F5344CB8AC3E}">
        <p14:creationId xmlns:p14="http://schemas.microsoft.com/office/powerpoint/2010/main" val="41428811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EXAMPLE</a:t>
            </a:r>
          </a:p>
          <a:p>
            <a:endParaRPr lang="en-US" dirty="0"/>
          </a:p>
          <a:p>
            <a:r>
              <a:rPr lang="en-US" dirty="0"/>
              <a:t>NODES</a:t>
            </a:r>
          </a:p>
          <a:p>
            <a:r>
              <a:rPr lang="en-US" dirty="0"/>
              <a:t>Customer Label</a:t>
            </a:r>
          </a:p>
          <a:p>
            <a:r>
              <a:rPr lang="en-US" dirty="0"/>
              <a:t>Has ID 1</a:t>
            </a:r>
          </a:p>
          <a:p>
            <a:r>
              <a:rPr lang="en-US" dirty="0"/>
              <a:t>Name Attribute with value “bob”</a:t>
            </a:r>
          </a:p>
          <a:p>
            <a:r>
              <a:rPr lang="en-US" dirty="0"/>
              <a:t>ORDERS relationship with Number attribute and value 1234 points to Product AB12</a:t>
            </a:r>
          </a:p>
          <a:p>
            <a:r>
              <a:rPr lang="en-US" dirty="0"/>
              <a:t>Another one points to AB17</a:t>
            </a:r>
          </a:p>
          <a:p>
            <a:endParaRPr lang="en-US" dirty="0"/>
          </a:p>
          <a:p>
            <a:r>
              <a:rPr lang="en-US" dirty="0"/>
              <a:t>Product Label</a:t>
            </a:r>
          </a:p>
          <a:p>
            <a:r>
              <a:rPr lang="en-US" dirty="0"/>
              <a:t>Node has ID: AB12</a:t>
            </a:r>
          </a:p>
          <a:p>
            <a:r>
              <a:rPr lang="en-US" dirty="0"/>
              <a:t>Amount Attribute has value $25</a:t>
            </a:r>
          </a:p>
          <a:p>
            <a:endParaRPr lang="en-US" dirty="0"/>
          </a:p>
        </p:txBody>
      </p:sp>
      <p:sp>
        <p:nvSpPr>
          <p:cNvPr id="4" name="Slide Number Placeholder 3"/>
          <p:cNvSpPr>
            <a:spLocks noGrp="1"/>
          </p:cNvSpPr>
          <p:nvPr>
            <p:ph type="sldNum" sz="quarter" idx="5"/>
          </p:nvPr>
        </p:nvSpPr>
        <p:spPr/>
        <p:txBody>
          <a:bodyPr/>
          <a:lstStyle/>
          <a:p>
            <a:fld id="{9AC9CC7F-D7FD-7142-9894-9CD0A54CFBFA}" type="slidenum">
              <a:rPr lang="en-US" smtClean="0"/>
              <a:t>151</a:t>
            </a:fld>
            <a:endParaRPr lang="en-US"/>
          </a:p>
        </p:txBody>
      </p:sp>
    </p:spTree>
    <p:extLst>
      <p:ext uri="{BB962C8B-B14F-4D97-AF65-F5344CB8AC3E}">
        <p14:creationId xmlns:p14="http://schemas.microsoft.com/office/powerpoint/2010/main" val="23292014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154</a:t>
            </a:fld>
            <a:endParaRPr lang="en-US"/>
          </a:p>
        </p:txBody>
      </p:sp>
    </p:spTree>
    <p:extLst>
      <p:ext uri="{BB962C8B-B14F-4D97-AF65-F5344CB8AC3E}">
        <p14:creationId xmlns:p14="http://schemas.microsoft.com/office/powerpoint/2010/main" val="2381702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number of devices connected to the internet has already surpassed the global population. This trend will continue until there are an estimated 50 Billion devices… or approximately 6 devices per every single person on the planet!</a:t>
            </a:r>
          </a:p>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11</a:t>
            </a:fld>
            <a:endParaRPr lang="en-US"/>
          </a:p>
        </p:txBody>
      </p:sp>
    </p:spTree>
    <p:extLst>
      <p:ext uri="{BB962C8B-B14F-4D97-AF65-F5344CB8AC3E}">
        <p14:creationId xmlns:p14="http://schemas.microsoft.com/office/powerpoint/2010/main" val="1806994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51B93E-D36F-4744-8516-18D221D3957C}" type="slidenum">
              <a:rPr lang="en-US" smtClean="0"/>
              <a:t>171</a:t>
            </a:fld>
            <a:endParaRPr lang="en-US"/>
          </a:p>
        </p:txBody>
      </p:sp>
    </p:spTree>
    <p:extLst>
      <p:ext uri="{BB962C8B-B14F-4D97-AF65-F5344CB8AC3E}">
        <p14:creationId xmlns:p14="http://schemas.microsoft.com/office/powerpoint/2010/main" val="1955021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181</a:t>
            </a:fld>
            <a:endParaRPr lang="en-US" dirty="0"/>
          </a:p>
        </p:txBody>
      </p:sp>
    </p:spTree>
    <p:extLst>
      <p:ext uri="{BB962C8B-B14F-4D97-AF65-F5344CB8AC3E}">
        <p14:creationId xmlns:p14="http://schemas.microsoft.com/office/powerpoint/2010/main" val="9645442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564724E-7CB4-4288-908A-97852378BB2E}" type="slidenum">
              <a:rPr lang="en-US" smtClean="0"/>
              <a:t>186</a:t>
            </a:fld>
            <a:endParaRPr lang="en-US" dirty="0"/>
          </a:p>
        </p:txBody>
      </p:sp>
    </p:spTree>
    <p:extLst>
      <p:ext uri="{BB962C8B-B14F-4D97-AF65-F5344CB8AC3E}">
        <p14:creationId xmlns:p14="http://schemas.microsoft.com/office/powerpoint/2010/main" val="8818887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IN" dirty="0"/>
          </a:p>
        </p:txBody>
      </p:sp>
      <p:sp>
        <p:nvSpPr>
          <p:cNvPr id="4" name="Slide Number Placeholder 3"/>
          <p:cNvSpPr>
            <a:spLocks noGrp="1"/>
          </p:cNvSpPr>
          <p:nvPr>
            <p:ph type="sldNum" sz="quarter" idx="10"/>
          </p:nvPr>
        </p:nvSpPr>
        <p:spPr/>
        <p:txBody>
          <a:bodyPr/>
          <a:lstStyle/>
          <a:p>
            <a:fld id="{E564724E-7CB4-4288-908A-97852378BB2E}" type="slidenum">
              <a:rPr lang="en-US" smtClean="0"/>
              <a:t>195</a:t>
            </a:fld>
            <a:endParaRPr lang="en-US" dirty="0"/>
          </a:p>
        </p:txBody>
      </p:sp>
    </p:spTree>
    <p:extLst>
      <p:ext uri="{BB962C8B-B14F-4D97-AF65-F5344CB8AC3E}">
        <p14:creationId xmlns:p14="http://schemas.microsoft.com/office/powerpoint/2010/main" val="875119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4724E-7CB4-4288-908A-97852378BB2E}" type="slidenum">
              <a:rPr lang="en-US" smtClean="0"/>
              <a:t>196</a:t>
            </a:fld>
            <a:endParaRPr lang="en-US" dirty="0"/>
          </a:p>
        </p:txBody>
      </p:sp>
    </p:spTree>
    <p:extLst>
      <p:ext uri="{BB962C8B-B14F-4D97-AF65-F5344CB8AC3E}">
        <p14:creationId xmlns:p14="http://schemas.microsoft.com/office/powerpoint/2010/main" val="31104117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course is very much a tour of the modern database landscape. Before we begin that tour, its helpful to understand how we got here and why.</a:t>
            </a:r>
          </a:p>
        </p:txBody>
      </p:sp>
      <p:sp>
        <p:nvSpPr>
          <p:cNvPr id="4" name="Slide Number Placeholder 3"/>
          <p:cNvSpPr>
            <a:spLocks noGrp="1"/>
          </p:cNvSpPr>
          <p:nvPr>
            <p:ph type="sldNum" sz="quarter" idx="5"/>
          </p:nvPr>
        </p:nvSpPr>
        <p:spPr/>
        <p:txBody>
          <a:bodyPr/>
          <a:lstStyle/>
          <a:p>
            <a:fld id="{9AC9CC7F-D7FD-7142-9894-9CD0A54CFBFA}" type="slidenum">
              <a:rPr lang="en-US" smtClean="0"/>
              <a:t>198</a:t>
            </a:fld>
            <a:endParaRPr lang="en-US"/>
          </a:p>
        </p:txBody>
      </p:sp>
    </p:spTree>
    <p:extLst>
      <p:ext uri="{BB962C8B-B14F-4D97-AF65-F5344CB8AC3E}">
        <p14:creationId xmlns:p14="http://schemas.microsoft.com/office/powerpoint/2010/main" val="4066118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 shot, one shot, few shot is the amount of training to the task, like completing an email for you or predicting a sequence of steps.</a:t>
            </a:r>
          </a:p>
          <a:p>
            <a:endParaRPr lang="en-US" dirty="0"/>
          </a:p>
          <a:p>
            <a:r>
              <a:rPr lang="en-US" dirty="0"/>
              <a:t>Zero shot = list of </a:t>
            </a:r>
            <a:r>
              <a:rPr lang="en-US" dirty="0" err="1"/>
              <a:t>nba</a:t>
            </a:r>
            <a:r>
              <a:rPr lang="en-US" dirty="0"/>
              <a:t> teams</a:t>
            </a:r>
          </a:p>
          <a:p>
            <a:r>
              <a:rPr lang="en-US" dirty="0"/>
              <a:t>One shot = list of </a:t>
            </a:r>
            <a:r>
              <a:rPr lang="en-US" dirty="0" err="1"/>
              <a:t>nba</a:t>
            </a:r>
            <a:r>
              <a:rPr lang="en-US" dirty="0"/>
              <a:t> teams: bulls</a:t>
            </a:r>
          </a:p>
          <a:p>
            <a:r>
              <a:rPr lang="en-US" dirty="0"/>
              <a:t>Few shot = list of </a:t>
            </a:r>
            <a:r>
              <a:rPr lang="en-US" dirty="0" err="1"/>
              <a:t>nba</a:t>
            </a:r>
            <a:r>
              <a:rPr lang="en-US" dirty="0"/>
              <a:t> teams: bulls, lakers, pistons</a:t>
            </a:r>
          </a:p>
          <a:p>
            <a:endParaRPr lang="en-US" dirty="0"/>
          </a:p>
          <a:p>
            <a:r>
              <a:rPr lang="en-US" dirty="0"/>
              <a:t>1.3B is GPT</a:t>
            </a:r>
          </a:p>
          <a:p>
            <a:r>
              <a:rPr lang="en-US" dirty="0"/>
              <a:t>13 B is GPT2</a:t>
            </a:r>
          </a:p>
          <a:p>
            <a:r>
              <a:rPr lang="en-US" dirty="0"/>
              <a:t>175 B is GPT3</a:t>
            </a:r>
          </a:p>
          <a:p>
            <a:endParaRPr lang="en-US" dirty="0"/>
          </a:p>
          <a:p>
            <a:endParaRPr lang="en-US" dirty="0"/>
          </a:p>
          <a:p>
            <a:r>
              <a:rPr lang="en-US" dirty="0"/>
              <a:t>https://medium.com/analytics-vidhya/openai-gpt-3-language-models-are-few-shot-learners-82531b3d3122</a:t>
            </a:r>
          </a:p>
        </p:txBody>
      </p:sp>
      <p:sp>
        <p:nvSpPr>
          <p:cNvPr id="4" name="Slide Number Placeholder 3"/>
          <p:cNvSpPr>
            <a:spLocks noGrp="1"/>
          </p:cNvSpPr>
          <p:nvPr>
            <p:ph type="sldNum" sz="quarter" idx="5"/>
          </p:nvPr>
        </p:nvSpPr>
        <p:spPr/>
        <p:txBody>
          <a:bodyPr/>
          <a:lstStyle/>
          <a:p>
            <a:fld id="{BE294204-373F-47F9-8FE0-3E640F987E1D}" type="slidenum">
              <a:rPr lang="en-US" smtClean="0"/>
              <a:t>13</a:t>
            </a:fld>
            <a:endParaRPr lang="en-US"/>
          </a:p>
        </p:txBody>
      </p:sp>
    </p:spTree>
    <p:extLst>
      <p:ext uri="{BB962C8B-B14F-4D97-AF65-F5344CB8AC3E}">
        <p14:creationId xmlns:p14="http://schemas.microsoft.com/office/powerpoint/2010/main" val="14256047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how and why the relational model is not well suited for big data and how this led to alternative database systems with different storage models</a:t>
            </a:r>
          </a:p>
        </p:txBody>
      </p:sp>
      <p:sp>
        <p:nvSpPr>
          <p:cNvPr id="4" name="Slide Number Placeholder 3"/>
          <p:cNvSpPr>
            <a:spLocks noGrp="1"/>
          </p:cNvSpPr>
          <p:nvPr>
            <p:ph type="sldNum" sz="quarter" idx="5"/>
          </p:nvPr>
        </p:nvSpPr>
        <p:spPr/>
        <p:txBody>
          <a:bodyPr/>
          <a:lstStyle/>
          <a:p>
            <a:fld id="{9AC9CC7F-D7FD-7142-9894-9CD0A54CFBFA}" type="slidenum">
              <a:rPr lang="en-US" smtClean="0"/>
              <a:t>15</a:t>
            </a:fld>
            <a:endParaRPr lang="en-US"/>
          </a:p>
        </p:txBody>
      </p:sp>
    </p:spTree>
    <p:extLst>
      <p:ext uri="{BB962C8B-B14F-4D97-AF65-F5344CB8AC3E}">
        <p14:creationId xmlns:p14="http://schemas.microsoft.com/office/powerpoint/2010/main" val="1328155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18</a:t>
            </a:fld>
            <a:endParaRPr lang="en-US"/>
          </a:p>
        </p:txBody>
      </p:sp>
    </p:spTree>
    <p:extLst>
      <p:ext uri="{BB962C8B-B14F-4D97-AF65-F5344CB8AC3E}">
        <p14:creationId xmlns:p14="http://schemas.microsoft.com/office/powerpoint/2010/main" val="906469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exposition of big data means we need our systems to scale. But what exactly does this mean?</a:t>
            </a:r>
          </a:p>
        </p:txBody>
      </p:sp>
      <p:sp>
        <p:nvSpPr>
          <p:cNvPr id="4" name="Slide Number Placeholder 3"/>
          <p:cNvSpPr>
            <a:spLocks noGrp="1"/>
          </p:cNvSpPr>
          <p:nvPr>
            <p:ph type="sldNum" sz="quarter" idx="5"/>
          </p:nvPr>
        </p:nvSpPr>
        <p:spPr/>
        <p:txBody>
          <a:bodyPr/>
          <a:lstStyle/>
          <a:p>
            <a:fld id="{9AC9CC7F-D7FD-7142-9894-9CD0A54CFBFA}" type="slidenum">
              <a:rPr lang="en-US" smtClean="0"/>
              <a:t>20</a:t>
            </a:fld>
            <a:endParaRPr lang="en-US"/>
          </a:p>
        </p:txBody>
      </p:sp>
    </p:spTree>
    <p:extLst>
      <p:ext uri="{BB962C8B-B14F-4D97-AF65-F5344CB8AC3E}">
        <p14:creationId xmlns:p14="http://schemas.microsoft.com/office/powerpoint/2010/main" val="10500748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94204-373F-47F9-8FE0-3E640F987E1D}" type="slidenum">
              <a:rPr lang="en-US" smtClean="0"/>
              <a:t>21</a:t>
            </a:fld>
            <a:endParaRPr lang="en-US"/>
          </a:p>
        </p:txBody>
      </p:sp>
    </p:spTree>
    <p:extLst>
      <p:ext uri="{BB962C8B-B14F-4D97-AF65-F5344CB8AC3E}">
        <p14:creationId xmlns:p14="http://schemas.microsoft.com/office/powerpoint/2010/main" val="1839487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with Block 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D7C3A-EF0B-4240-8101-CB6524BBA48C}"/>
              </a:ext>
            </a:extLst>
          </p:cNvPr>
          <p:cNvSpPr>
            <a:spLocks noGrp="1"/>
          </p:cNvSpPr>
          <p:nvPr>
            <p:ph type="ctrTitle" hasCustomPrompt="1"/>
          </p:nvPr>
        </p:nvSpPr>
        <p:spPr>
          <a:xfrm>
            <a:off x="731520" y="1879447"/>
            <a:ext cx="6583680" cy="2387600"/>
          </a:xfrm>
          <a:prstGeom prst="rect">
            <a:avLst/>
          </a:prstGeom>
        </p:spPr>
        <p:txBody>
          <a:bodyPr anchor="b">
            <a:no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D1FAD06B-ADEF-9846-AB81-A4E3AE9CC54A}"/>
              </a:ext>
            </a:extLst>
          </p:cNvPr>
          <p:cNvSpPr>
            <a:spLocks noGrp="1"/>
          </p:cNvSpPr>
          <p:nvPr>
            <p:ph type="subTitle" idx="1"/>
          </p:nvPr>
        </p:nvSpPr>
        <p:spPr>
          <a:xfrm>
            <a:off x="731520" y="4975124"/>
            <a:ext cx="6583680" cy="1039761"/>
          </a:xfrm>
          <a:prstGeom prst="rect">
            <a:avLst/>
          </a:prstGeom>
        </p:spPr>
        <p:txBody>
          <a:bodyPr>
            <a:noAutofit/>
          </a:bodyPr>
          <a:lstStyle>
            <a:lvl1pPr marL="0" indent="0" algn="l">
              <a:buNone/>
              <a:defRPr sz="2800">
                <a:solidFill>
                  <a:schemeClr val="accent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dirty="0"/>
              <a:t>Click to edit Master subtitle style</a:t>
            </a:r>
          </a:p>
        </p:txBody>
      </p:sp>
      <p:pic>
        <p:nvPicPr>
          <p:cNvPr id="9" name="Picture 4" descr="Large navy blocky &quot;S&quot; placed on the bottom right corner of the slide. " title="Syracuse University Block S">
            <a:extLst>
              <a:ext uri="{FF2B5EF4-FFF2-40B4-BE49-F238E27FC236}">
                <a16:creationId xmlns:a16="http://schemas.microsoft.com/office/drawing/2014/main" id="{069354DE-56C0-484E-A9B2-526150D0EC73}"/>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t="-54" r="11376" b="6720"/>
          <a:stretch/>
        </p:blipFill>
        <p:spPr>
          <a:xfrm>
            <a:off x="7772400" y="457200"/>
            <a:ext cx="4416552" cy="6400800"/>
          </a:xfrm>
          <a:prstGeom prst="rect">
            <a:avLst/>
          </a:prstGeom>
        </p:spPr>
      </p:pic>
      <p:pic>
        <p:nvPicPr>
          <p:cNvPr id="7" name="Picture 6">
            <a:extLst>
              <a:ext uri="{FF2B5EF4-FFF2-40B4-BE49-F238E27FC236}">
                <a16:creationId xmlns:a16="http://schemas.microsoft.com/office/drawing/2014/main" id="{F8C8F9EC-C13C-3244-AC5A-91BF68998347}"/>
              </a:ext>
            </a:extLst>
          </p:cNvPr>
          <p:cNvPicPr>
            <a:picLocks noChangeAspect="1"/>
          </p:cNvPicPr>
          <p:nvPr userDrawn="1"/>
        </p:nvPicPr>
        <p:blipFill>
          <a:blip r:embed="rId3"/>
          <a:stretch>
            <a:fillRect/>
          </a:stretch>
        </p:blipFill>
        <p:spPr>
          <a:xfrm>
            <a:off x="731520" y="462117"/>
            <a:ext cx="4749800" cy="762000"/>
          </a:xfrm>
          <a:prstGeom prst="rect">
            <a:avLst/>
          </a:prstGeom>
        </p:spPr>
      </p:pic>
    </p:spTree>
    <p:extLst>
      <p:ext uri="{BB962C8B-B14F-4D97-AF65-F5344CB8AC3E}">
        <p14:creationId xmlns:p14="http://schemas.microsoft.com/office/powerpoint/2010/main" val="23013944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a:xfrm>
            <a:off x="838200" y="365127"/>
            <a:ext cx="10515600" cy="1325563"/>
          </a:xfrm>
        </p:spPr>
        <p:txBody>
          <a:bodyPr/>
          <a:lstStyle/>
          <a:p>
            <a:r>
              <a:rPr lang="en-US" dirty="0"/>
              <a:t>Click to Edit Master Title Style</a:t>
            </a:r>
          </a:p>
        </p:txBody>
      </p:sp>
      <p:sp>
        <p:nvSpPr>
          <p:cNvPr id="4" name="Table Placeholder 3">
            <a:extLst>
              <a:ext uri="{FF2B5EF4-FFF2-40B4-BE49-F238E27FC236}">
                <a16:creationId xmlns:a16="http://schemas.microsoft.com/office/drawing/2014/main" id="{3B3998B0-802F-B748-B5BA-6FE0D7471297}"/>
              </a:ext>
            </a:extLst>
          </p:cNvPr>
          <p:cNvSpPr>
            <a:spLocks noGrp="1"/>
          </p:cNvSpPr>
          <p:nvPr>
            <p:ph type="tbl" sz="quarter" idx="10"/>
          </p:nvPr>
        </p:nvSpPr>
        <p:spPr>
          <a:xfrm>
            <a:off x="841248" y="1828800"/>
            <a:ext cx="10515600" cy="4352544"/>
          </a:xfrm>
        </p:spPr>
        <p:txBody>
          <a:bodyPr/>
          <a:lstStyle>
            <a:lvl1pPr marL="0" indent="0">
              <a:buNone/>
              <a:defRPr/>
            </a:lvl1pPr>
          </a:lstStyle>
          <a:p>
            <a:endParaRPr lang="en-US" dirty="0"/>
          </a:p>
        </p:txBody>
      </p:sp>
    </p:spTree>
    <p:extLst>
      <p:ext uri="{BB962C8B-B14F-4D97-AF65-F5344CB8AC3E}">
        <p14:creationId xmlns:p14="http://schemas.microsoft.com/office/powerpoint/2010/main" val="1652140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Only">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F2A658F-CD0B-4645-8298-83CE8302ACB7}"/>
              </a:ext>
            </a:extLst>
          </p:cNvPr>
          <p:cNvSpPr>
            <a:spLocks noGrp="1"/>
          </p:cNvSpPr>
          <p:nvPr>
            <p:ph type="title" hasCustomPrompt="1"/>
          </p:nvPr>
        </p:nvSpPr>
        <p:spPr/>
        <p:txBody>
          <a:bodyPr/>
          <a:lstStyle/>
          <a:p>
            <a:r>
              <a:rPr lang="en-US" dirty="0"/>
              <a:t>Click to Edit Master Title Style</a:t>
            </a:r>
          </a:p>
        </p:txBody>
      </p:sp>
      <p:sp>
        <p:nvSpPr>
          <p:cNvPr id="11" name="Picture Placeholder 2">
            <a:extLst>
              <a:ext uri="{FF2B5EF4-FFF2-40B4-BE49-F238E27FC236}">
                <a16:creationId xmlns:a16="http://schemas.microsoft.com/office/drawing/2014/main" id="{0D1DCB07-D8B9-C74E-BA30-F4E3DA9511DA}"/>
              </a:ext>
            </a:extLst>
          </p:cNvPr>
          <p:cNvSpPr>
            <a:spLocks noGrp="1"/>
          </p:cNvSpPr>
          <p:nvPr>
            <p:ph type="pic" sz="quarter" idx="10"/>
          </p:nvPr>
        </p:nvSpPr>
        <p:spPr>
          <a:xfrm>
            <a:off x="0" y="2070103"/>
            <a:ext cx="12192000" cy="4787899"/>
          </a:xfrm>
        </p:spPr>
        <p:txBody>
          <a:bodyPr/>
          <a:lstStyle>
            <a:lvl1pPr marL="0" indent="0">
              <a:buNone/>
              <a:defRPr/>
            </a:lvl1pPr>
          </a:lstStyle>
          <a:p>
            <a:endParaRPr lang="en-US" dirty="0"/>
          </a:p>
        </p:txBody>
      </p:sp>
    </p:spTree>
    <p:extLst>
      <p:ext uri="{BB962C8B-B14F-4D97-AF65-F5344CB8AC3E}">
        <p14:creationId xmlns:p14="http://schemas.microsoft.com/office/powerpoint/2010/main" val="3010558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A667-DD05-564E-B57D-77CECB3AE44E}"/>
              </a:ext>
            </a:extLst>
          </p:cNvPr>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4555991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eck Yourself">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E0AED49-A5B0-4BBF-826C-56FC24D5DCEC}"/>
              </a:ext>
            </a:extLst>
          </p:cNvPr>
          <p:cNvSpPr>
            <a:spLocks noGrp="1"/>
          </p:cNvSpPr>
          <p:nvPr>
            <p:ph type="title"/>
          </p:nvPr>
        </p:nvSpPr>
        <p:spPr>
          <a:xfrm>
            <a:off x="403860" y="365125"/>
            <a:ext cx="8511540" cy="1325563"/>
          </a:xfrm>
        </p:spPr>
        <p:txBody>
          <a:bodyPr/>
          <a:lstStyle>
            <a:lvl1pPr>
              <a:defRPr/>
            </a:lvl1pPr>
          </a:lstStyle>
          <a:p>
            <a:r>
              <a:rPr lang="en-US"/>
              <a:t>Click to edit Master title style</a:t>
            </a:r>
            <a:endParaRPr lang="en-US" dirty="0"/>
          </a:p>
        </p:txBody>
      </p:sp>
      <p:sp>
        <p:nvSpPr>
          <p:cNvPr id="12" name="Content Placeholder 2">
            <a:extLst>
              <a:ext uri="{FF2B5EF4-FFF2-40B4-BE49-F238E27FC236}">
                <a16:creationId xmlns:a16="http://schemas.microsoft.com/office/drawing/2014/main" id="{A35A70DA-63FD-4145-903A-620B1F3DC84F}"/>
              </a:ext>
            </a:extLst>
          </p:cNvPr>
          <p:cNvSpPr>
            <a:spLocks noGrp="1"/>
          </p:cNvSpPr>
          <p:nvPr>
            <p:ph idx="1"/>
          </p:nvPr>
        </p:nvSpPr>
        <p:spPr>
          <a:xfrm>
            <a:off x="403860" y="1824830"/>
            <a:ext cx="851154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Rectangle 15">
            <a:extLst>
              <a:ext uri="{FF2B5EF4-FFF2-40B4-BE49-F238E27FC236}">
                <a16:creationId xmlns:a16="http://schemas.microsoft.com/office/drawing/2014/main" id="{5FAC7815-9B69-4EE8-8D46-ED8B9AD61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6FA0199-A9E4-4F85-ABE6-52E2C25F81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8915400" y="2358913"/>
            <a:ext cx="2140172" cy="2140172"/>
          </a:xfrm>
          <a:prstGeom prst="ellipse">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C9A903D-7A87-4900-AE5B-73EE129E81F9}"/>
              </a:ext>
            </a:extLst>
          </p:cNvPr>
          <p:cNvSpPr/>
          <p:nvPr userDrawn="1"/>
        </p:nvSpPr>
        <p:spPr>
          <a:xfrm>
            <a:off x="403860" y="6246796"/>
            <a:ext cx="9685020" cy="59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Question Mark with solid fill">
            <a:extLst>
              <a:ext uri="{FF2B5EF4-FFF2-40B4-BE49-F238E27FC236}">
                <a16:creationId xmlns:a16="http://schemas.microsoft.com/office/drawing/2014/main" id="{84A212AE-199D-47A3-B4E4-93924F0AC1D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28286" y="2971800"/>
            <a:ext cx="914400" cy="914400"/>
          </a:xfrm>
          <a:prstGeom prst="rect">
            <a:avLst/>
          </a:prstGeom>
        </p:spPr>
      </p:pic>
    </p:spTree>
    <p:extLst>
      <p:ext uri="{BB962C8B-B14F-4D97-AF65-F5344CB8AC3E}">
        <p14:creationId xmlns:p14="http://schemas.microsoft.com/office/powerpoint/2010/main" val="11418496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nstration">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C96F351-3093-4099-8CF3-C1C0AC501BAE}"/>
              </a:ext>
            </a:extLst>
          </p:cNvPr>
          <p:cNvSpPr>
            <a:spLocks noGrp="1"/>
          </p:cNvSpPr>
          <p:nvPr>
            <p:ph idx="1"/>
          </p:nvPr>
        </p:nvSpPr>
        <p:spPr>
          <a:xfrm>
            <a:off x="3061252" y="1825625"/>
            <a:ext cx="8656982"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a:extLst>
              <a:ext uri="{FF2B5EF4-FFF2-40B4-BE49-F238E27FC236}">
                <a16:creationId xmlns:a16="http://schemas.microsoft.com/office/drawing/2014/main" id="{269E2F0E-9A09-4F07-9E87-85829375107A}"/>
              </a:ext>
            </a:extLst>
          </p:cNvPr>
          <p:cNvGrpSpPr/>
          <p:nvPr userDrawn="1"/>
        </p:nvGrpSpPr>
        <p:grpSpPr>
          <a:xfrm>
            <a:off x="0" y="0"/>
            <a:ext cx="2915216" cy="6858000"/>
            <a:chOff x="0" y="0"/>
            <a:chExt cx="2915216" cy="6858000"/>
          </a:xfrm>
          <a:solidFill>
            <a:schemeClr val="accent2"/>
          </a:solidFill>
        </p:grpSpPr>
        <p:sp>
          <p:nvSpPr>
            <p:cNvPr id="9" name="Rectangle 8">
              <a:extLst>
                <a:ext uri="{FF2B5EF4-FFF2-40B4-BE49-F238E27FC236}">
                  <a16:creationId xmlns:a16="http://schemas.microsoft.com/office/drawing/2014/main" id="{88F449EA-6210-4D20-A9E5-FFC14EC0511A}"/>
                </a:ext>
              </a:extLst>
            </p:cNvPr>
            <p:cNvSpPr/>
            <p:nvPr/>
          </p:nvSpPr>
          <p:spPr>
            <a:xfrm>
              <a:off x="0" y="0"/>
              <a:ext cx="201892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9BA1868-EC31-4730-9C2E-8A8435FEDCAE}"/>
                </a:ext>
              </a:extLst>
            </p:cNvPr>
            <p:cNvSpPr/>
            <p:nvPr/>
          </p:nvSpPr>
          <p:spPr>
            <a:xfrm>
              <a:off x="1122630" y="2559867"/>
              <a:ext cx="1792586" cy="1738265"/>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8DFB112F-18DE-4FFF-BC43-33EE03847B1F}"/>
              </a:ext>
            </a:extLst>
          </p:cNvPr>
          <p:cNvSpPr/>
          <p:nvPr userDrawn="1"/>
        </p:nvSpPr>
        <p:spPr>
          <a:xfrm>
            <a:off x="2033214" y="6194076"/>
            <a:ext cx="9685020" cy="59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lassroom with solid fill">
            <a:extLst>
              <a:ext uri="{FF2B5EF4-FFF2-40B4-BE49-F238E27FC236}">
                <a16:creationId xmlns:a16="http://schemas.microsoft.com/office/drawing/2014/main" id="{DBB42664-DC9E-4868-BE4A-C9997054472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552670" y="2971799"/>
            <a:ext cx="914400" cy="914400"/>
          </a:xfrm>
          <a:prstGeom prst="rect">
            <a:avLst/>
          </a:prstGeom>
        </p:spPr>
      </p:pic>
      <p:sp>
        <p:nvSpPr>
          <p:cNvPr id="15" name="Title 1">
            <a:extLst>
              <a:ext uri="{FF2B5EF4-FFF2-40B4-BE49-F238E27FC236}">
                <a16:creationId xmlns:a16="http://schemas.microsoft.com/office/drawing/2014/main" id="{F8978229-C228-4D31-B1CA-C79D78C1DC0A}"/>
              </a:ext>
            </a:extLst>
          </p:cNvPr>
          <p:cNvSpPr>
            <a:spLocks noGrp="1"/>
          </p:cNvSpPr>
          <p:nvPr>
            <p:ph type="title"/>
          </p:nvPr>
        </p:nvSpPr>
        <p:spPr>
          <a:xfrm>
            <a:off x="2300438" y="365125"/>
            <a:ext cx="9345075" cy="1325563"/>
          </a:xfrm>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7501586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xit Ticket">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5F3D5C-5A63-401E-A78C-0A13285CC7C6}"/>
              </a:ext>
            </a:extLst>
          </p:cNvPr>
          <p:cNvSpPr>
            <a:spLocks noGrp="1"/>
          </p:cNvSpPr>
          <p:nvPr>
            <p:ph type="dt" sz="half" idx="10"/>
          </p:nvPr>
        </p:nvSpPr>
        <p:spPr>
          <a:xfrm>
            <a:off x="838200" y="6356350"/>
            <a:ext cx="2743200" cy="365125"/>
          </a:xfrm>
          <a:prstGeom prst="rect">
            <a:avLst/>
          </a:prstGeom>
        </p:spPr>
        <p:txBody>
          <a:bodyPr/>
          <a:lstStyle/>
          <a:p>
            <a:fld id="{D8FC982F-3C14-465F-B483-5A8711A994AE}" type="datetimeFigureOut">
              <a:rPr lang="en-US" smtClean="0"/>
              <a:t>12/8/2022</a:t>
            </a:fld>
            <a:endParaRPr lang="en-US"/>
          </a:p>
        </p:txBody>
      </p:sp>
      <p:sp>
        <p:nvSpPr>
          <p:cNvPr id="3" name="Footer Placeholder 2">
            <a:extLst>
              <a:ext uri="{FF2B5EF4-FFF2-40B4-BE49-F238E27FC236}">
                <a16:creationId xmlns:a16="http://schemas.microsoft.com/office/drawing/2014/main" id="{84C32414-0FB4-429E-99D1-D62F8AFA2B2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4BE1A806-B64D-40CB-8247-B77E1A8EA55F}"/>
              </a:ext>
            </a:extLst>
          </p:cNvPr>
          <p:cNvSpPr>
            <a:spLocks noGrp="1"/>
          </p:cNvSpPr>
          <p:nvPr>
            <p:ph type="sldNum" sz="quarter" idx="12"/>
          </p:nvPr>
        </p:nvSpPr>
        <p:spPr>
          <a:xfrm>
            <a:off x="8610600" y="6356350"/>
            <a:ext cx="2743200" cy="365125"/>
          </a:xfrm>
          <a:prstGeom prst="rect">
            <a:avLst/>
          </a:prstGeom>
        </p:spPr>
        <p:txBody>
          <a:bodyPr/>
          <a:lstStyle/>
          <a:p>
            <a:fld id="{7A80B29F-180D-4416-8C73-DE9DEA6FFD02}" type="slidenum">
              <a:rPr lang="en-US" smtClean="0"/>
              <a:t>‹#›</a:t>
            </a:fld>
            <a:endParaRPr lang="en-US"/>
          </a:p>
        </p:txBody>
      </p:sp>
      <p:sp useBgFill="1">
        <p:nvSpPr>
          <p:cNvPr id="5" name="Rectangle 4">
            <a:extLst>
              <a:ext uri="{FF2B5EF4-FFF2-40B4-BE49-F238E27FC236}">
                <a16:creationId xmlns:a16="http://schemas.microsoft.com/office/drawing/2014/main" id="{BB5C1D1D-59ED-41C2-B37B-CA8C610CE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ED7259D-8717-4B2F-8499-DC915B42C4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1"/>
            <a:ext cx="606972" cy="32339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F2DD99-972F-4B6B-9E7B-4E6185E193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1" y="3233984"/>
            <a:ext cx="606972" cy="36240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39F9C1-4D95-46A3-A2B9-8FAA1F06E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29ED9EBD-4530-446B-B806-AB7D620727BE}"/>
              </a:ext>
            </a:extLst>
          </p:cNvPr>
          <p:cNvSpPr>
            <a:spLocks noGrp="1"/>
          </p:cNvSpPr>
          <p:nvPr>
            <p:ph type="title"/>
          </p:nvPr>
        </p:nvSpPr>
        <p:spPr>
          <a:xfrm>
            <a:off x="1166650" y="1332952"/>
            <a:ext cx="3926898" cy="3921176"/>
          </a:xfrm>
        </p:spPr>
        <p:txBody>
          <a:bodyPr anchor="ctr">
            <a:normAutofit/>
          </a:bodyPr>
          <a:lstStyle/>
          <a:p>
            <a:r>
              <a:rPr lang="en-US" sz="5400" dirty="0"/>
              <a:t>Click to edit Master title style</a:t>
            </a:r>
          </a:p>
        </p:txBody>
      </p:sp>
      <p:grpSp>
        <p:nvGrpSpPr>
          <p:cNvPr id="10" name="Group 9">
            <a:extLst>
              <a:ext uri="{FF2B5EF4-FFF2-40B4-BE49-F238E27FC236}">
                <a16:creationId xmlns:a16="http://schemas.microsoft.com/office/drawing/2014/main" id="{58B74068-BECC-4EF9-A749-D1326595168C}"/>
              </a:ext>
              <a:ext uri="{C183D7F6-B498-43B3-948B-1728B52AA6E4}">
                <adec:decorative xmlns:adec="http://schemas.microsoft.com/office/drawing/2017/decorative" val="1"/>
              </a:ext>
            </a:extLst>
          </p:cNvPr>
          <p:cNvGrpSpPr>
            <a:grpSpLocks noGrp="1" noUngrp="1" noRot="1" noChangeAspect="1" noMove="1" noResize="1"/>
          </p:cNvGrpSpPr>
          <p:nvPr userDrawn="1">
            <p:extLst>
              <p:ext uri="{386F3935-93C4-4BCD-93E2-E3B085C9AB24}">
                <p16:designElem xmlns:p16="http://schemas.microsoft.com/office/powerpoint/2015/main" val="1"/>
              </p:ext>
            </p:extLst>
          </p:nvPr>
        </p:nvGrpSpPr>
        <p:grpSpPr>
          <a:xfrm>
            <a:off x="1188720" y="73152"/>
            <a:ext cx="1178966" cy="232963"/>
            <a:chOff x="5422392" y="64008"/>
            <a:chExt cx="1178966" cy="232963"/>
          </a:xfrm>
          <a:solidFill>
            <a:schemeClr val="accent2"/>
          </a:solidFill>
        </p:grpSpPr>
        <p:sp>
          <p:nvSpPr>
            <p:cNvPr id="11" name="Rectangle 64">
              <a:extLst>
                <a:ext uri="{FF2B5EF4-FFF2-40B4-BE49-F238E27FC236}">
                  <a16:creationId xmlns:a16="http://schemas.microsoft.com/office/drawing/2014/main" id="{E46607C3-6300-481E-920A-4C452775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66">
              <a:extLst>
                <a:ext uri="{FF2B5EF4-FFF2-40B4-BE49-F238E27FC236}">
                  <a16:creationId xmlns:a16="http://schemas.microsoft.com/office/drawing/2014/main" id="{413073C6-3F9C-404A-975B-F421E415F4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4">
              <a:extLst>
                <a:ext uri="{FF2B5EF4-FFF2-40B4-BE49-F238E27FC236}">
                  <a16:creationId xmlns:a16="http://schemas.microsoft.com/office/drawing/2014/main" id="{1F89FC09-B149-4B0B-9930-D0DD44DE1B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6">
              <a:extLst>
                <a:ext uri="{FF2B5EF4-FFF2-40B4-BE49-F238E27FC236}">
                  <a16:creationId xmlns:a16="http://schemas.microsoft.com/office/drawing/2014/main" id="{D5310ADF-6FF0-4F2B-824A-EB4C47A59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64">
              <a:extLst>
                <a:ext uri="{FF2B5EF4-FFF2-40B4-BE49-F238E27FC236}">
                  <a16:creationId xmlns:a16="http://schemas.microsoft.com/office/drawing/2014/main" id="{1651519F-89CC-469B-BBF1-EDEA415B1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66">
              <a:extLst>
                <a:ext uri="{FF2B5EF4-FFF2-40B4-BE49-F238E27FC236}">
                  <a16:creationId xmlns:a16="http://schemas.microsoft.com/office/drawing/2014/main" id="{A7844EF1-5394-4E27-B194-B9D1DD0380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4">
              <a:extLst>
                <a:ext uri="{FF2B5EF4-FFF2-40B4-BE49-F238E27FC236}">
                  <a16:creationId xmlns:a16="http://schemas.microsoft.com/office/drawing/2014/main" id="{E5F669B5-42B7-4D12-BBEC-81025C6924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66">
              <a:extLst>
                <a:ext uri="{FF2B5EF4-FFF2-40B4-BE49-F238E27FC236}">
                  <a16:creationId xmlns:a16="http://schemas.microsoft.com/office/drawing/2014/main" id="{9AD29D43-34C3-432B-A444-04647555DD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64">
              <a:extLst>
                <a:ext uri="{FF2B5EF4-FFF2-40B4-BE49-F238E27FC236}">
                  <a16:creationId xmlns:a16="http://schemas.microsoft.com/office/drawing/2014/main" id="{9FD7A081-1381-4D98-B552-56ABBC935E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66">
              <a:extLst>
                <a:ext uri="{FF2B5EF4-FFF2-40B4-BE49-F238E27FC236}">
                  <a16:creationId xmlns:a16="http://schemas.microsoft.com/office/drawing/2014/main" id="{AD38CCD1-BC46-41CC-BB8D-126092E49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64">
              <a:extLst>
                <a:ext uri="{FF2B5EF4-FFF2-40B4-BE49-F238E27FC236}">
                  <a16:creationId xmlns:a16="http://schemas.microsoft.com/office/drawing/2014/main" id="{6AD8D122-D001-46A8-B359-5C6ED21382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A9DDB347-8EE7-45A6-907A-46A8BCF69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4955B5BA-3504-4C4D-A74E-BD9F8BA87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94EF2466-CC35-4DB4-BB48-8FF49076D2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16ED7F19-FE59-4BD1-94F3-E8E49FAF28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369294A-790B-4B91-BA2E-03D9EC8A34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7AAF55C5-FF9F-43DE-B43B-C2FD1F72D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DE82EFE9-9D50-4294-B350-56498C088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32A0348D-0524-40B2-B300-24E0F8DDB7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C9F2DC1F-CF90-4B13-AFEA-5551EF7D09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Graphic 30" descr="Ticket">
            <a:extLst>
              <a:ext uri="{FF2B5EF4-FFF2-40B4-BE49-F238E27FC236}">
                <a16:creationId xmlns:a16="http://schemas.microsoft.com/office/drawing/2014/main" id="{6793A380-3C9C-4138-A55E-B54BD8415DC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8363" y="4693435"/>
            <a:ext cx="1587530" cy="1587530"/>
          </a:xfrm>
          <a:prstGeom prst="rect">
            <a:avLst/>
          </a:prstGeom>
        </p:spPr>
      </p:pic>
      <p:sp>
        <p:nvSpPr>
          <p:cNvPr id="32" name="Content Placeholder 33">
            <a:extLst>
              <a:ext uri="{FF2B5EF4-FFF2-40B4-BE49-F238E27FC236}">
                <a16:creationId xmlns:a16="http://schemas.microsoft.com/office/drawing/2014/main" id="{F460DEEE-6719-4998-B3C8-95A95EF3A221}"/>
              </a:ext>
            </a:extLst>
          </p:cNvPr>
          <p:cNvSpPr>
            <a:spLocks noGrp="1"/>
          </p:cNvSpPr>
          <p:nvPr>
            <p:ph sz="quarter" idx="13"/>
          </p:nvPr>
        </p:nvSpPr>
        <p:spPr>
          <a:xfrm>
            <a:off x="6013450" y="676275"/>
            <a:ext cx="5973763" cy="5764213"/>
          </a:xfrm>
        </p:spPr>
        <p:txBody>
          <a:bodyPr>
            <a:normAutofit/>
          </a:bodyPr>
          <a:lstStyle>
            <a:lvl1pPr>
              <a:defRPr sz="3200"/>
            </a:lvl1pPr>
            <a:lvl2pPr>
              <a:defRPr sz="2800"/>
            </a:lvl2pPr>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40100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Closing Slide with Laurel (Navy)">
    <p:bg>
      <p:bgPr>
        <a:solidFill>
          <a:schemeClr val="accent1"/>
        </a:solidFill>
        <a:effectLst/>
      </p:bgPr>
    </p:bg>
    <p:spTree>
      <p:nvGrpSpPr>
        <p:cNvPr id="1" name=""/>
        <p:cNvGrpSpPr/>
        <p:nvPr/>
      </p:nvGrpSpPr>
      <p:grpSpPr>
        <a:xfrm>
          <a:off x="0" y="0"/>
          <a:ext cx="0" cy="0"/>
          <a:chOff x="0" y="0"/>
          <a:chExt cx="0" cy="0"/>
        </a:xfrm>
      </p:grpSpPr>
      <p:pic>
        <p:nvPicPr>
          <p:cNvPr id="7" name="Picture 3" descr="The laurel from the Syracuse University seal is cropped to fit the right side of the slide. The laurel consists of a series of leaves in an arch. The laurel is white on top of a navy background." title="Syracuse University Laurel">
            <a:extLst>
              <a:ext uri="{FF2B5EF4-FFF2-40B4-BE49-F238E27FC236}">
                <a16:creationId xmlns:a16="http://schemas.microsoft.com/office/drawing/2014/main" id="{6698A982-DF1C-E541-8680-695565939B76}"/>
              </a:ext>
            </a:extLst>
          </p:cNvPr>
          <p:cNvPicPr>
            <a:picLocks noChangeAspect="1"/>
          </p:cNvPicPr>
          <p:nvPr userDrawn="1"/>
        </p:nvPicPr>
        <p:blipFill rotWithShape="1">
          <a:blip r:embed="rId2" cstate="hqprint">
            <a:alphaModFix/>
            <a:extLst>
              <a:ext uri="{28A0092B-C50C-407E-A947-70E740481C1C}">
                <a14:useLocalDpi xmlns:a14="http://schemas.microsoft.com/office/drawing/2010/main"/>
              </a:ext>
            </a:extLst>
          </a:blip>
          <a:srcRect l="-17" t="19247" r="69129" b="23976"/>
          <a:stretch/>
        </p:blipFill>
        <p:spPr>
          <a:xfrm>
            <a:off x="8339328" y="0"/>
            <a:ext cx="3849624" cy="6858000"/>
          </a:xfrm>
          <a:prstGeom prst="rect">
            <a:avLst/>
          </a:prstGeom>
        </p:spPr>
      </p:pic>
      <p:pic>
        <p:nvPicPr>
          <p:cNvPr id="8" name="Picture 7">
            <a:extLst>
              <a:ext uri="{FF2B5EF4-FFF2-40B4-BE49-F238E27FC236}">
                <a16:creationId xmlns:a16="http://schemas.microsoft.com/office/drawing/2014/main" id="{CA3DE7C0-4A02-1347-8B49-C655A637D872}"/>
              </a:ext>
            </a:extLst>
          </p:cNvPr>
          <p:cNvPicPr>
            <a:picLocks noChangeAspect="1"/>
          </p:cNvPicPr>
          <p:nvPr userDrawn="1"/>
        </p:nvPicPr>
        <p:blipFill>
          <a:blip r:embed="rId3"/>
          <a:stretch>
            <a:fillRect/>
          </a:stretch>
        </p:blipFill>
        <p:spPr>
          <a:xfrm>
            <a:off x="740663" y="449766"/>
            <a:ext cx="4749800" cy="762000"/>
          </a:xfrm>
          <a:prstGeom prst="rect">
            <a:avLst/>
          </a:prstGeom>
        </p:spPr>
      </p:pic>
      <p:sp>
        <p:nvSpPr>
          <p:cNvPr id="18" name="TextBox 17">
            <a:extLst>
              <a:ext uri="{FF2B5EF4-FFF2-40B4-BE49-F238E27FC236}">
                <a16:creationId xmlns:a16="http://schemas.microsoft.com/office/drawing/2014/main" id="{D8917E3E-A32B-BC4D-9084-D6E0D36175FD}"/>
              </a:ext>
            </a:extLst>
          </p:cNvPr>
          <p:cNvSpPr txBox="1"/>
          <p:nvPr userDrawn="1"/>
        </p:nvSpPr>
        <p:spPr>
          <a:xfrm>
            <a:off x="722313" y="3612672"/>
            <a:ext cx="7772400" cy="840230"/>
          </a:xfrm>
          <a:prstGeom prst="rect">
            <a:avLst/>
          </a:prstGeom>
          <a:noFill/>
        </p:spPr>
        <p:txBody>
          <a:bodyPr wrap="square" rtlCol="0">
            <a:spAutoFit/>
          </a:bodyPr>
          <a:lstStyle/>
          <a:p>
            <a:pPr marL="0" lvl="0" indent="0" algn="l" defTabSz="914377" rtl="0" eaLnBrk="1" latinLnBrk="0" hangingPunct="1">
              <a:lnSpc>
                <a:spcPct val="90000"/>
              </a:lnSpc>
              <a:spcBef>
                <a:spcPts val="0"/>
              </a:spcBef>
              <a:spcAft>
                <a:spcPts val="1200"/>
              </a:spcAft>
              <a:buClr>
                <a:schemeClr val="tx2"/>
              </a:buClr>
              <a:buFont typeface="Arial" panose="020B0604020202020204" pitchFamily="34" charset="0"/>
              <a:buNone/>
            </a:pPr>
            <a:r>
              <a:rPr lang="en-US" sz="5400" kern="1200" dirty="0">
                <a:solidFill>
                  <a:schemeClr val="bg1"/>
                </a:solidFill>
                <a:latin typeface="Sherman Sans Book" pitchFamily="2" charset="77"/>
                <a:cs typeface="Verdana" panose="020B0604030504040204" pitchFamily="34" charset="0"/>
              </a:rPr>
              <a:t>The End</a:t>
            </a:r>
          </a:p>
        </p:txBody>
      </p:sp>
      <p:sp>
        <p:nvSpPr>
          <p:cNvPr id="19" name="Title 1">
            <a:extLst>
              <a:ext uri="{FF2B5EF4-FFF2-40B4-BE49-F238E27FC236}">
                <a16:creationId xmlns:a16="http://schemas.microsoft.com/office/drawing/2014/main" id="{456888BB-66BF-4B4F-8168-90CDB05E7A5C}"/>
              </a:ext>
            </a:extLst>
          </p:cNvPr>
          <p:cNvSpPr>
            <a:spLocks noGrp="1"/>
          </p:cNvSpPr>
          <p:nvPr>
            <p:ph type="title"/>
          </p:nvPr>
        </p:nvSpPr>
        <p:spPr>
          <a:xfrm>
            <a:off x="740663" y="1811298"/>
            <a:ext cx="6641914" cy="1737360"/>
          </a:xfrm>
        </p:spPr>
        <p:txBody>
          <a:bodyPr tIns="0" bIns="0" anchor="b" anchorCtr="0">
            <a:noAutofit/>
          </a:bodyPr>
          <a:lstStyle>
            <a:lvl1pPr>
              <a:defRPr sz="3200">
                <a:solidFill>
                  <a:schemeClr val="tx2"/>
                </a:solidFill>
              </a:defRPr>
            </a:lvl1pPr>
          </a:lstStyle>
          <a:p>
            <a:endParaRPr lang="en-US" dirty="0"/>
          </a:p>
        </p:txBody>
      </p:sp>
    </p:spTree>
    <p:extLst>
      <p:ext uri="{BB962C8B-B14F-4D97-AF65-F5344CB8AC3E}">
        <p14:creationId xmlns:p14="http://schemas.microsoft.com/office/powerpoint/2010/main" val="3611530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secHead" preserve="1">
  <p:cSld name="2SU End Section - Do not Show This Slide">
    <p:bg>
      <p:bgPr>
        <a:solidFill>
          <a:srgbClr val="FF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hasCustomPrompt="1"/>
          </p:nvPr>
        </p:nvSpPr>
        <p:spPr>
          <a:xfrm>
            <a:off x="831851" y="5357813"/>
            <a:ext cx="10515600" cy="719454"/>
          </a:xfrm>
          <a:prstGeom prst="rect">
            <a:avLst/>
          </a:prstGeom>
        </p:spPr>
        <p:txBody>
          <a:bodyPr>
            <a:noAutofit/>
          </a:bodyPr>
          <a:lstStyle>
            <a:lvl1pPr marL="0" indent="0">
              <a:buNone/>
              <a:defRPr sz="2800">
                <a:solidFill>
                  <a:schemeClr val="accent4"/>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2SU END SECTION – DO NOT DISPLAY</a:t>
            </a:r>
          </a:p>
        </p:txBody>
      </p:sp>
    </p:spTree>
    <p:extLst>
      <p:ext uri="{BB962C8B-B14F-4D97-AF65-F5344CB8AC3E}">
        <p14:creationId xmlns:p14="http://schemas.microsoft.com/office/powerpoint/2010/main" val="9417151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Agenda Or Summary">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sp useBgFill="1">
        <p:nvSpPr>
          <p:cNvPr id="7" name="Rectangle 6">
            <a:extLst>
              <a:ext uri="{FF2B5EF4-FFF2-40B4-BE49-F238E27FC236}">
                <a16:creationId xmlns:a16="http://schemas.microsoft.com/office/drawing/2014/main" id="{F3F7ED02-18A3-42F3-B531-5F8723340D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6">
            <a:extLst>
              <a:ext uri="{FF2B5EF4-FFF2-40B4-BE49-F238E27FC236}">
                <a16:creationId xmlns:a16="http://schemas.microsoft.com/office/drawing/2014/main" id="{9086B982-8D55-4313-A37E-9B933EED8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2164"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6823E1FB-219A-40ED-ABAE-CC29ACACCD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144437"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Shape 9">
            <a:extLst>
              <a:ext uri="{FF2B5EF4-FFF2-40B4-BE49-F238E27FC236}">
                <a16:creationId xmlns:a16="http://schemas.microsoft.com/office/drawing/2014/main" id="{EB19A3A7-F4D3-4174-AC65-39172B3CC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634621" y="636723"/>
            <a:ext cx="4000062" cy="5257799"/>
          </a:xfrm>
          <a:custGeom>
            <a:avLst/>
            <a:gdLst>
              <a:gd name="connsiteX0" fmla="*/ 0 w 4634682"/>
              <a:gd name="connsiteY0" fmla="*/ 0 h 5257799"/>
              <a:gd name="connsiteX1" fmla="*/ 4634682 w 4634682"/>
              <a:gd name="connsiteY1" fmla="*/ 0 h 5257799"/>
              <a:gd name="connsiteX2" fmla="*/ 4634682 w 4634682"/>
              <a:gd name="connsiteY2" fmla="*/ 5257799 h 5257799"/>
              <a:gd name="connsiteX3" fmla="*/ 0 w 4634682"/>
              <a:gd name="connsiteY3" fmla="*/ 5257799 h 5257799"/>
            </a:gdLst>
            <a:ahLst/>
            <a:cxnLst>
              <a:cxn ang="0">
                <a:pos x="connsiteX0" y="connsiteY0"/>
              </a:cxn>
              <a:cxn ang="0">
                <a:pos x="connsiteX1" y="connsiteY1"/>
              </a:cxn>
              <a:cxn ang="0">
                <a:pos x="connsiteX2" y="connsiteY2"/>
              </a:cxn>
              <a:cxn ang="0">
                <a:pos x="connsiteX3" y="connsiteY3"/>
              </a:cxn>
            </a:cxnLst>
            <a:rect l="l" t="t" r="r" b="b"/>
            <a:pathLst>
              <a:path w="4634682" h="5257799">
                <a:moveTo>
                  <a:pt x="0" y="0"/>
                </a:moveTo>
                <a:lnTo>
                  <a:pt x="4634682" y="0"/>
                </a:lnTo>
                <a:lnTo>
                  <a:pt x="4634682" y="5257799"/>
                </a:lnTo>
                <a:lnTo>
                  <a:pt x="0" y="525779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Rectangle 8">
            <a:extLst>
              <a:ext uri="{FF2B5EF4-FFF2-40B4-BE49-F238E27FC236}">
                <a16:creationId xmlns:a16="http://schemas.microsoft.com/office/drawing/2014/main" id="{D9F8A0FE-1EE4-4D89-BB17-0C7AB9ACB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bwMode="auto">
          <a:xfrm>
            <a:off x="4901782" y="1352302"/>
            <a:ext cx="6655597" cy="5251646"/>
          </a:xfrm>
          <a:prstGeom prst="rect">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a:xfrm>
            <a:off x="5269304" y="1825625"/>
            <a:ext cx="6084496" cy="4351338"/>
          </a:xfrm>
        </p:spPr>
        <p:txBody>
          <a:bodyPr vert="horz" lIns="91440" tIns="45720" rIns="91440" bIns="45720" rtlCol="0" anchor="ctr">
            <a:normAutofit/>
          </a:bodyPr>
          <a:lstStyle>
            <a:lvl1pPr>
              <a:defRPr lang="en-US" sz="2400" dirty="0" smtClean="0">
                <a:solidFill>
                  <a:srgbClr val="FEFFFF"/>
                </a:solidFill>
              </a:defRPr>
            </a:lvl1pPr>
            <a:lvl2pPr>
              <a:defRPr lang="en-US" dirty="0" smtClean="0">
                <a:solidFill>
                  <a:schemeClr val="bg1"/>
                </a:solidFill>
              </a:defRPr>
            </a:lvl2pPr>
            <a:lvl3pPr>
              <a:defRPr lang="en-US" dirty="0" smtClean="0">
                <a:solidFill>
                  <a:schemeClr val="bg1"/>
                </a:solidFill>
              </a:defRPr>
            </a:lvl3pPr>
            <a:lvl4pPr>
              <a:defRPr lang="en-US" dirty="0" smtClean="0">
                <a:solidFill>
                  <a:schemeClr val="bg1"/>
                </a:solidFill>
              </a:defRPr>
            </a:lvl4pPr>
            <a:lvl5pPr>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a:xfrm>
            <a:off x="836426" y="963478"/>
            <a:ext cx="3512938" cy="4546776"/>
          </a:xfrm>
        </p:spPr>
        <p:txBody>
          <a:bodyPr vert="horz" lIns="91440" tIns="45720" rIns="91440" bIns="45720" rtlCol="0" anchor="ctr">
            <a:normAutofit/>
          </a:bodyPr>
          <a:lstStyle>
            <a:lvl1pPr>
              <a:defRPr lang="en-US" sz="4000" b="1">
                <a:solidFill>
                  <a:srgbClr val="FFFFFF"/>
                </a:solidFill>
              </a:defRPr>
            </a:lvl1pPr>
          </a:lstStyle>
          <a:p>
            <a:pPr lvl="0"/>
            <a:r>
              <a:rPr lang="en-US"/>
              <a:t>Click to edit Master title style</a:t>
            </a:r>
          </a:p>
        </p:txBody>
      </p:sp>
    </p:spTree>
    <p:extLst>
      <p:ext uri="{BB962C8B-B14F-4D97-AF65-F5344CB8AC3E}">
        <p14:creationId xmlns:p14="http://schemas.microsoft.com/office/powerpoint/2010/main" val="38394722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6E2F0-2A12-47D4-9482-D5AEED509AE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CCF3B1D-895F-442C-8786-9192E279AE1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3C83A1-3108-4436-AFF2-7D64005FA6FB}"/>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5" name="Footer Placeholder 4">
            <a:extLst>
              <a:ext uri="{FF2B5EF4-FFF2-40B4-BE49-F238E27FC236}">
                <a16:creationId xmlns:a16="http://schemas.microsoft.com/office/drawing/2014/main" id="{6EADB13B-BA4E-48DA-B8BA-38FFA958F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964E94-CE9E-44A0-A43C-57C969D6F4DB}"/>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4A27EA23-180F-401C-B8CB-275482A5BB26}"/>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97326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7429562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cSld name="Comparison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EA980-4DC2-471E-960F-19171B2E6B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E73AF1-3469-4BCB-80DF-4243A1FD2EFC}"/>
              </a:ext>
            </a:extLst>
          </p:cNvPr>
          <p:cNvSpPr>
            <a:spLocks noGrp="1"/>
          </p:cNvSpPr>
          <p:nvPr>
            <p:ph type="body" idx="1"/>
          </p:nvPr>
        </p:nvSpPr>
        <p:spPr>
          <a:xfrm>
            <a:off x="839788" y="1681163"/>
            <a:ext cx="5157787" cy="823912"/>
          </a:xfrm>
        </p:spPr>
        <p:txBody>
          <a:bodyPr anchor="b">
            <a:no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ED6A85-A5DA-43AA-97FF-97B37B3CCF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10306B-BA68-4EC3-82B0-67BC3F24C476}"/>
              </a:ext>
            </a:extLst>
          </p:cNvPr>
          <p:cNvSpPr>
            <a:spLocks noGrp="1"/>
          </p:cNvSpPr>
          <p:nvPr>
            <p:ph type="body" sz="quarter" idx="3"/>
          </p:nvPr>
        </p:nvSpPr>
        <p:spPr>
          <a:xfrm>
            <a:off x="6172200" y="1681163"/>
            <a:ext cx="5183188" cy="823912"/>
          </a:xfrm>
        </p:spPr>
        <p:txBody>
          <a:bodyPr anchor="b">
            <a:normAutofit/>
          </a:bodyPr>
          <a:lstStyle>
            <a:lvl1pPr marL="0" indent="0">
              <a:buNone/>
              <a:defRPr sz="2800" b="1">
                <a:solidFill>
                  <a:schemeClr val="accent2">
                    <a:lumMod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3642C6-225B-4577-B55F-CFD3E823D5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C18D921-89A2-4E4E-A96B-593B4E223796}"/>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8" name="Footer Placeholder 7">
            <a:extLst>
              <a:ext uri="{FF2B5EF4-FFF2-40B4-BE49-F238E27FC236}">
                <a16:creationId xmlns:a16="http://schemas.microsoft.com/office/drawing/2014/main" id="{75ACDF65-3F3A-42A0-8FBB-B2FAD59C40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575AB9-B818-4916-93B4-2F5A3B5D17CD}"/>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10" name="Straight Connector 9">
            <a:extLst>
              <a:ext uri="{FF2B5EF4-FFF2-40B4-BE49-F238E27FC236}">
                <a16:creationId xmlns:a16="http://schemas.microsoft.com/office/drawing/2014/main" id="{C0B90BF1-513D-4F93-AAFA-C7E04AE048D4}"/>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836410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cSld name="Content with Caption Window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358F-DDED-4275-BEB6-3803F8C79138}"/>
              </a:ext>
            </a:extLst>
          </p:cNvPr>
          <p:cNvSpPr>
            <a:spLocks noGrp="1"/>
          </p:cNvSpPr>
          <p:nvPr>
            <p:ph type="title"/>
          </p:nvPr>
        </p:nvSpPr>
        <p:spPr>
          <a:xfrm>
            <a:off x="839788" y="457200"/>
            <a:ext cx="3932237" cy="1600200"/>
          </a:xfrm>
          <a:solidFill>
            <a:schemeClr val="accent2">
              <a:lumMod val="50000"/>
            </a:schemeClr>
          </a:solidFill>
          <a:ln w="38100">
            <a:solidFill>
              <a:schemeClr val="accent2"/>
            </a:solidFill>
          </a:ln>
        </p:spPr>
        <p:txBody>
          <a:bodyPr anchor="ctr">
            <a:normAutofit/>
          </a:bodyPr>
          <a:lstStyle>
            <a:lvl1pPr algn="l">
              <a:defRPr sz="36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692780-00EF-4FCB-88AF-52305ABFA09E}"/>
              </a:ext>
            </a:extLst>
          </p:cNvPr>
          <p:cNvSpPr>
            <a:spLocks noGrp="1"/>
          </p:cNvSpPr>
          <p:nvPr>
            <p:ph idx="1"/>
          </p:nvPr>
        </p:nvSpPr>
        <p:spPr>
          <a:xfrm>
            <a:off x="5012575" y="457201"/>
            <a:ext cx="6342813" cy="570253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7CBD563-E409-47B6-B8AA-88DDC7C03EBD}"/>
              </a:ext>
            </a:extLst>
          </p:cNvPr>
          <p:cNvSpPr>
            <a:spLocks noGrp="1"/>
          </p:cNvSpPr>
          <p:nvPr>
            <p:ph type="body" sz="half" idx="2"/>
          </p:nvPr>
        </p:nvSpPr>
        <p:spPr>
          <a:xfrm>
            <a:off x="839788" y="2057399"/>
            <a:ext cx="3932237" cy="4102331"/>
          </a:xfrm>
          <a:ln w="38100">
            <a:solidFill>
              <a:schemeClr val="accent2"/>
            </a:solidFill>
          </a:ln>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393FE3-A7E0-4C96-AF83-D46A052D4CBB}"/>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6" name="Footer Placeholder 5">
            <a:extLst>
              <a:ext uri="{FF2B5EF4-FFF2-40B4-BE49-F238E27FC236}">
                <a16:creationId xmlns:a16="http://schemas.microsoft.com/office/drawing/2014/main" id="{41744AAB-3C5E-4304-97BE-3792E1352C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23A1AF-B585-4527-A7E7-A1E06B299D33}"/>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23457357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5C3044-B7F3-47CE-8B0A-3EBEA75204EF}"/>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3" name="Footer Placeholder 2">
            <a:extLst>
              <a:ext uri="{FF2B5EF4-FFF2-40B4-BE49-F238E27FC236}">
                <a16:creationId xmlns:a16="http://schemas.microsoft.com/office/drawing/2014/main" id="{01C8520A-A6EA-47E1-9E58-1E3541F90E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48B5DD-C448-40AB-B414-9ECF36DCED59}"/>
              </a:ext>
            </a:extLst>
          </p:cNvPr>
          <p:cNvSpPr>
            <a:spLocks noGrp="1"/>
          </p:cNvSpPr>
          <p:nvPr>
            <p:ph type="sldNum" sz="quarter" idx="12"/>
          </p:nvPr>
        </p:nvSpPr>
        <p:spPr/>
        <p:txBody>
          <a:bodyPr/>
          <a:lstStyle/>
          <a:p>
            <a:fld id="{7A80B29F-180D-4416-8C73-DE9DEA6FFD02}" type="slidenum">
              <a:rPr lang="en-US" smtClean="0"/>
              <a:t>‹#›</a:t>
            </a:fld>
            <a:endParaRPr lang="en-US"/>
          </a:p>
        </p:txBody>
      </p:sp>
    </p:spTree>
    <p:extLst>
      <p:ext uri="{BB962C8B-B14F-4D97-AF65-F5344CB8AC3E}">
        <p14:creationId xmlns:p14="http://schemas.microsoft.com/office/powerpoint/2010/main" val="2312275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Layout Alt">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4BFB94-54DF-4150-B5F0-C87A9C7FFC9E}"/>
              </a:ext>
            </a:extLst>
          </p:cNvPr>
          <p:cNvSpPr>
            <a:spLocks noGrp="1"/>
          </p:cNvSpPr>
          <p:nvPr>
            <p:ph type="dt" sz="half" idx="10"/>
          </p:nvPr>
        </p:nvSpPr>
        <p:spPr/>
        <p:txBody>
          <a:bodyPr/>
          <a:lstStyle/>
          <a:p>
            <a:fld id="{D8FC982F-3C14-465F-B483-5A8711A994AE}" type="datetimeFigureOut">
              <a:rPr lang="en-US" smtClean="0"/>
              <a:t>12/8/2022</a:t>
            </a:fld>
            <a:endParaRPr lang="en-US" dirty="0"/>
          </a:p>
        </p:txBody>
      </p:sp>
      <p:sp>
        <p:nvSpPr>
          <p:cNvPr id="6" name="Slide Number Placeholder 5">
            <a:extLst>
              <a:ext uri="{FF2B5EF4-FFF2-40B4-BE49-F238E27FC236}">
                <a16:creationId xmlns:a16="http://schemas.microsoft.com/office/drawing/2014/main" id="{4363BB47-C45F-4B35-82B0-48C5FE88A990}"/>
              </a:ext>
            </a:extLst>
          </p:cNvPr>
          <p:cNvSpPr>
            <a:spLocks noGrp="1"/>
          </p:cNvSpPr>
          <p:nvPr>
            <p:ph type="sldNum" sz="quarter" idx="12"/>
          </p:nvPr>
        </p:nvSpPr>
        <p:spPr/>
        <p:txBody>
          <a:bodyPr/>
          <a:lstStyle/>
          <a:p>
            <a:fld id="{7A80B29F-180D-4416-8C73-DE9DEA6FFD02}" type="slidenum">
              <a:rPr lang="en-US" smtClean="0"/>
              <a:t>‹#›</a:t>
            </a:fld>
            <a:endParaRPr lang="en-US" dirty="0"/>
          </a:p>
        </p:txBody>
      </p:sp>
      <p:sp useBgFill="1">
        <p:nvSpPr>
          <p:cNvPr id="13" name="Rectangle 12">
            <a:extLst>
              <a:ext uri="{FF2B5EF4-FFF2-40B4-BE49-F238E27FC236}">
                <a16:creationId xmlns:a16="http://schemas.microsoft.com/office/drawing/2014/main" id="{8AE8B0A3-40C5-48CC-B177-8D77CC32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3">
            <a:extLst>
              <a:ext uri="{FF2B5EF4-FFF2-40B4-BE49-F238E27FC236}">
                <a16:creationId xmlns:a16="http://schemas.microsoft.com/office/drawing/2014/main" id="{F522DC2A-38B8-42B0-A904-EAD75D3DC7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Footer Placeholder 4">
            <a:extLst>
              <a:ext uri="{FF2B5EF4-FFF2-40B4-BE49-F238E27FC236}">
                <a16:creationId xmlns:a16="http://schemas.microsoft.com/office/drawing/2014/main" id="{CF738B7C-05C6-4CB0-99AA-CCBF70D3CD47}"/>
              </a:ext>
            </a:extLst>
          </p:cNvPr>
          <p:cNvSpPr>
            <a:spLocks noGrp="1"/>
          </p:cNvSpPr>
          <p:nvPr>
            <p:ph type="ftr" sz="quarter" idx="11"/>
          </p:nvPr>
        </p:nvSpPr>
        <p:spPr/>
        <p:txBody>
          <a:bodyPr/>
          <a:lstStyle>
            <a:lvl1pPr>
              <a:defRPr>
                <a:solidFill>
                  <a:schemeClr val="tx1">
                    <a:lumMod val="85000"/>
                    <a:lumOff val="15000"/>
                  </a:schemeClr>
                </a:solidFill>
              </a:defRPr>
            </a:lvl1pPr>
          </a:lstStyle>
          <a:p>
            <a:r>
              <a:rPr lang="en-US" dirty="0"/>
              <a:t>IST769 Advanced Big Data Management</a:t>
            </a:r>
          </a:p>
        </p:txBody>
      </p:sp>
      <p:sp>
        <p:nvSpPr>
          <p:cNvPr id="2" name="Title 1">
            <a:extLst>
              <a:ext uri="{FF2B5EF4-FFF2-40B4-BE49-F238E27FC236}">
                <a16:creationId xmlns:a16="http://schemas.microsoft.com/office/drawing/2014/main" id="{852F1336-5AA1-4CDF-B4A0-362B21876923}"/>
              </a:ext>
            </a:extLst>
          </p:cNvPr>
          <p:cNvSpPr>
            <a:spLocks noGrp="1"/>
          </p:cNvSpPr>
          <p:nvPr>
            <p:ph type="ctrTitle"/>
          </p:nvPr>
        </p:nvSpPr>
        <p:spPr>
          <a:xfrm>
            <a:off x="413468" y="636104"/>
            <a:ext cx="7118035" cy="2873859"/>
          </a:xfrm>
        </p:spPr>
        <p:txBody>
          <a:bodyPr vert="horz" lIns="91440" tIns="45720" rIns="91440" bIns="45720" rtlCol="0" anchor="ctr">
            <a:normAutofit/>
          </a:bodyPr>
          <a:lstStyle>
            <a:lvl1pPr>
              <a:defRPr lang="en-US" sz="6600">
                <a:solidFill>
                  <a:schemeClr val="tx1">
                    <a:lumMod val="65000"/>
                    <a:lumOff val="35000"/>
                  </a:schemeClr>
                </a:solidFill>
              </a:defRPr>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ACF98771-3DEC-49EB-9BE2-5427C05DB3B7}"/>
              </a:ext>
            </a:extLst>
          </p:cNvPr>
          <p:cNvSpPr>
            <a:spLocks noGrp="1"/>
          </p:cNvSpPr>
          <p:nvPr>
            <p:ph type="subTitle" idx="1"/>
          </p:nvPr>
        </p:nvSpPr>
        <p:spPr>
          <a:xfrm>
            <a:off x="413467" y="4301655"/>
            <a:ext cx="6782463" cy="1383527"/>
          </a:xfrm>
          <a:solidFill>
            <a:srgbClr val="FFFFFF">
              <a:alpha val="50196"/>
            </a:srgbClr>
          </a:solidFill>
          <a:ln w="19050">
            <a:solidFill>
              <a:schemeClr val="accent2"/>
            </a:solidFill>
          </a:ln>
        </p:spPr>
        <p:style>
          <a:lnRef idx="2">
            <a:schemeClr val="accent2"/>
          </a:lnRef>
          <a:fillRef idx="1">
            <a:schemeClr val="lt1"/>
          </a:fillRef>
          <a:effectRef idx="0">
            <a:schemeClr val="accent2"/>
          </a:effectRef>
          <a:fontRef idx="minor">
            <a:schemeClr val="dk1"/>
          </a:fontRef>
        </p:style>
        <p:txBody>
          <a:bodyPr vert="horz" lIns="91440" tIns="45720" rIns="91440" bIns="45720" rtlCol="0" anchor="t">
            <a:normAutofit/>
          </a:bodyPr>
          <a:lstStyle>
            <a:lvl1pPr>
              <a:defRPr lang="en-US" sz="3600">
                <a:solidFill>
                  <a:schemeClr val="accent2">
                    <a:lumMod val="50000"/>
                  </a:schemeClr>
                </a:solidFill>
              </a:defRPr>
            </a:lvl1pPr>
          </a:lstStyle>
          <a:p>
            <a:pPr marL="0" lvl="0" indent="0">
              <a:buNone/>
            </a:pPr>
            <a:r>
              <a:rPr lang="en-US"/>
              <a:t>Click to edit Master subtitle style</a:t>
            </a:r>
            <a:endParaRPr lang="en-US" dirty="0"/>
          </a:p>
        </p:txBody>
      </p:sp>
      <p:sp>
        <p:nvSpPr>
          <p:cNvPr id="8" name="Media Placeholder 7">
            <a:extLst>
              <a:ext uri="{FF2B5EF4-FFF2-40B4-BE49-F238E27FC236}">
                <a16:creationId xmlns:a16="http://schemas.microsoft.com/office/drawing/2014/main" id="{A81633C3-4C66-43BD-8990-ABFDB1B5B551}"/>
              </a:ext>
            </a:extLst>
          </p:cNvPr>
          <p:cNvSpPr>
            <a:spLocks noGrp="1"/>
          </p:cNvSpPr>
          <p:nvPr>
            <p:ph type="media" sz="quarter" idx="13"/>
          </p:nvPr>
        </p:nvSpPr>
        <p:spPr>
          <a:xfrm>
            <a:off x="8153400" y="2554288"/>
            <a:ext cx="2024063" cy="2544762"/>
          </a:xfrm>
        </p:spPr>
        <p:txBody>
          <a:bodyPr/>
          <a:lstStyle/>
          <a:p>
            <a:r>
              <a:rPr lang="en-US"/>
              <a:t>Click icon to add media</a:t>
            </a:r>
          </a:p>
        </p:txBody>
      </p:sp>
    </p:spTree>
    <p:extLst>
      <p:ext uri="{BB962C8B-B14F-4D97-AF65-F5344CB8AC3E}">
        <p14:creationId xmlns:p14="http://schemas.microsoft.com/office/powerpoint/2010/main" val="28456340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cSld name="Two Content Under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6BF70-E384-4895-9FEA-68A3452DEE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77B9949-E16B-4CB1-A44D-6E8CE42DD1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2B9833-13B4-4C5F-AE07-BFA6BC29BB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F35AF60-AA9A-47F5-8B2F-FB4ACC23AC2E}"/>
              </a:ext>
            </a:extLst>
          </p:cNvPr>
          <p:cNvSpPr>
            <a:spLocks noGrp="1"/>
          </p:cNvSpPr>
          <p:nvPr>
            <p:ph type="dt" sz="half" idx="10"/>
          </p:nvPr>
        </p:nvSpPr>
        <p:spPr/>
        <p:txBody>
          <a:bodyPr/>
          <a:lstStyle/>
          <a:p>
            <a:fld id="{D8FC982F-3C14-465F-B483-5A8711A994AE}" type="datetimeFigureOut">
              <a:rPr lang="en-US" smtClean="0"/>
              <a:t>12/8/2022</a:t>
            </a:fld>
            <a:endParaRPr lang="en-US"/>
          </a:p>
        </p:txBody>
      </p:sp>
      <p:sp>
        <p:nvSpPr>
          <p:cNvPr id="6" name="Footer Placeholder 5">
            <a:extLst>
              <a:ext uri="{FF2B5EF4-FFF2-40B4-BE49-F238E27FC236}">
                <a16:creationId xmlns:a16="http://schemas.microsoft.com/office/drawing/2014/main" id="{199CE88E-3217-45E6-ACE1-4AE15E6A54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743B02-66F0-481D-B7FA-FC30BE3FC7F1}"/>
              </a:ext>
            </a:extLst>
          </p:cNvPr>
          <p:cNvSpPr>
            <a:spLocks noGrp="1"/>
          </p:cNvSpPr>
          <p:nvPr>
            <p:ph type="sldNum" sz="quarter" idx="12"/>
          </p:nvPr>
        </p:nvSpPr>
        <p:spPr/>
        <p:txBody>
          <a:bodyPr/>
          <a:lstStyle/>
          <a:p>
            <a:fld id="{7A80B29F-180D-4416-8C73-DE9DEA6FFD02}" type="slidenum">
              <a:rPr lang="en-US" smtClean="0"/>
              <a:t>‹#›</a:t>
            </a:fld>
            <a:endParaRPr lang="en-US"/>
          </a:p>
        </p:txBody>
      </p:sp>
      <p:cxnSp>
        <p:nvCxnSpPr>
          <p:cNvPr id="8" name="Straight Connector 7">
            <a:extLst>
              <a:ext uri="{FF2B5EF4-FFF2-40B4-BE49-F238E27FC236}">
                <a16:creationId xmlns:a16="http://schemas.microsoft.com/office/drawing/2014/main" id="{73E18FFD-B499-4719-B532-36CC1FEA4E79}"/>
              </a:ext>
            </a:extLst>
          </p:cNvPr>
          <p:cNvCxnSpPr>
            <a:cxnSpLocks/>
          </p:cNvCxnSpPr>
          <p:nvPr userDrawn="1"/>
        </p:nvCxnSpPr>
        <p:spPr>
          <a:xfrm>
            <a:off x="838200" y="1530625"/>
            <a:ext cx="10515600" cy="1"/>
          </a:xfrm>
          <a:prstGeom prst="line">
            <a:avLst/>
          </a:prstGeom>
          <a:ln w="28575"/>
          <a:effectLst>
            <a:outerShdw blurRad="50800" dist="38100" dir="5400000" algn="t"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53028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Circl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8" name="Oval 7">
            <a:extLst>
              <a:ext uri="{FF2B5EF4-FFF2-40B4-BE49-F238E27FC236}">
                <a16:creationId xmlns:a16="http://schemas.microsoft.com/office/drawing/2014/main" id="{B2F73E81-1640-46B8-ACFE-6B0865836AD3}"/>
              </a:ext>
            </a:extLst>
          </p:cNvPr>
          <p:cNvSpPr/>
          <p:nvPr userDrawn="1"/>
        </p:nvSpPr>
        <p:spPr>
          <a:xfrm>
            <a:off x="8075597" y="780733"/>
            <a:ext cx="3060834" cy="2915222"/>
          </a:xfrm>
          <a:prstGeom prst="ellipse">
            <a:avLst/>
          </a:prstGeom>
          <a:solidFill>
            <a:srgbClr val="ADB3B8">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4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Logo Box">
    <p:bg>
      <p:bgPr>
        <a:solidFill>
          <a:schemeClr val="accent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21E331D-B26E-4E48-94CA-704F5D2740E1}"/>
              </a:ext>
            </a:extLst>
          </p:cNvPr>
          <p:cNvSpPr/>
          <p:nvPr userDrawn="1"/>
        </p:nvSpPr>
        <p:spPr>
          <a:xfrm>
            <a:off x="7169216" y="1249110"/>
            <a:ext cx="3869357" cy="2332290"/>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7B9ABE-199D-114A-BD4B-8AB0CAAC2A43}"/>
              </a:ext>
            </a:extLst>
          </p:cNvPr>
          <p:cNvSpPr>
            <a:spLocks noGrp="1"/>
          </p:cNvSpPr>
          <p:nvPr>
            <p:ph type="title"/>
          </p:nvPr>
        </p:nvSpPr>
        <p:spPr>
          <a:xfrm>
            <a:off x="831851" y="3836989"/>
            <a:ext cx="10515600" cy="1363663"/>
          </a:xfrm>
          <a:prstGeom prst="rect">
            <a:avLst/>
          </a:prstGeom>
        </p:spPr>
        <p:txBody>
          <a:bodyPr anchor="b">
            <a:noAutofit/>
          </a:bodyPr>
          <a:lstStyle>
            <a:lvl1pPr>
              <a:defRPr sz="54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6159A87B-9450-B342-898B-1B56515C9D04}"/>
              </a:ext>
            </a:extLst>
          </p:cNvPr>
          <p:cNvSpPr>
            <a:spLocks noGrp="1"/>
          </p:cNvSpPr>
          <p:nvPr>
            <p:ph type="body" idx="1"/>
          </p:nvPr>
        </p:nvSpPr>
        <p:spPr>
          <a:xfrm>
            <a:off x="831851" y="5357813"/>
            <a:ext cx="10515600" cy="719454"/>
          </a:xfrm>
          <a:prstGeom prst="rect">
            <a:avLst/>
          </a:prstGeom>
        </p:spPr>
        <p:txBody>
          <a:bodyPr>
            <a:noAutofit/>
          </a:bodyPr>
          <a:lstStyle>
            <a:lvl1pPr marL="0" indent="0">
              <a:buNone/>
              <a:defRPr sz="2800">
                <a:solidFill>
                  <a:schemeClr val="tx2"/>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Rectangle 3">
            <a:extLst>
              <a:ext uri="{FF2B5EF4-FFF2-40B4-BE49-F238E27FC236}">
                <a16:creationId xmlns:a16="http://schemas.microsoft.com/office/drawing/2014/main" id="{78F32CA8-6483-4521-BDF7-2F50B083882D}"/>
              </a:ext>
            </a:extLst>
          </p:cNvPr>
          <p:cNvSpPr/>
          <p:nvPr userDrawn="1"/>
        </p:nvSpPr>
        <p:spPr>
          <a:xfrm>
            <a:off x="7016816" y="1096710"/>
            <a:ext cx="3869357" cy="23322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1275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 Summary">
    <p:spTree>
      <p:nvGrpSpPr>
        <p:cNvPr id="1" name=""/>
        <p:cNvGrpSpPr/>
        <p:nvPr/>
      </p:nvGrpSpPr>
      <p:grpSpPr>
        <a:xfrm>
          <a:off x="0" y="0"/>
          <a:ext cx="0" cy="0"/>
          <a:chOff x="0" y="0"/>
          <a:chExt cx="0" cy="0"/>
        </a:xfrm>
      </p:grpSpPr>
      <p:sp useBgFill="1">
        <p:nvSpPr>
          <p:cNvPr id="4" name="Rectangle 3">
            <a:extLst>
              <a:ext uri="{FF2B5EF4-FFF2-40B4-BE49-F238E27FC236}">
                <a16:creationId xmlns:a16="http://schemas.microsoft.com/office/drawing/2014/main" id="{81F14BDD-9218-4AED-B3B0-211AC31FA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 name="Rectangle 5">
            <a:extLst>
              <a:ext uri="{FF2B5EF4-FFF2-40B4-BE49-F238E27FC236}">
                <a16:creationId xmlns:a16="http://schemas.microsoft.com/office/drawing/2014/main" id="{07A3CBE6-97F8-4378-8FB3-E1A78FD132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78DA62D-03C4-4C68-8B43-3F3DD0280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84" y="1410082"/>
            <a:ext cx="6858000" cy="4037836"/>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A03DA44-ACBD-4D31-B07F-FEC5E00371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85" y="1420219"/>
            <a:ext cx="6857999" cy="403783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0FB189-BB76-4118-943E-CEFB582F6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743379CE-0C95-40CD-86F6-2C9B6A0A2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Rectangle 10">
            <a:extLst>
              <a:ext uri="{FF2B5EF4-FFF2-40B4-BE49-F238E27FC236}">
                <a16:creationId xmlns:a16="http://schemas.microsoft.com/office/drawing/2014/main" id="{E72D2016-89AD-4141-ACA5-B2A73296F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userDrawn="1">
            <p:extLst>
              <p:ext uri="{386F3935-93C4-4BCD-93E2-E3B085C9AB24}">
                <p16:designElem xmlns:p16="http://schemas.microsoft.com/office/powerpoint/2015/main" val="1"/>
              </p:ext>
            </p:extLst>
          </p:nvPr>
        </p:nvSpPr>
        <p:spPr>
          <a:xfrm rot="5400000" flipH="1">
            <a:off x="-1410093" y="1399943"/>
            <a:ext cx="6858003" cy="40378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Checklist with solid fill">
            <a:extLst>
              <a:ext uri="{FF2B5EF4-FFF2-40B4-BE49-F238E27FC236}">
                <a16:creationId xmlns:a16="http://schemas.microsoft.com/office/drawing/2014/main" id="{B78762E7-1197-4408-AC9C-3DE5A967DB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74568" y="4356015"/>
            <a:ext cx="1185673" cy="1185673"/>
          </a:xfrm>
          <a:prstGeom prst="rect">
            <a:avLst/>
          </a:prstGeom>
        </p:spPr>
      </p:pic>
      <p:sp>
        <p:nvSpPr>
          <p:cNvPr id="15" name="Content Placeholder 2">
            <a:extLst>
              <a:ext uri="{FF2B5EF4-FFF2-40B4-BE49-F238E27FC236}">
                <a16:creationId xmlns:a16="http://schemas.microsoft.com/office/drawing/2014/main" id="{368A8113-7EAF-4E59-893C-73EC871F983B}"/>
              </a:ext>
            </a:extLst>
          </p:cNvPr>
          <p:cNvSpPr>
            <a:spLocks noGrp="1"/>
          </p:cNvSpPr>
          <p:nvPr>
            <p:ph idx="1"/>
          </p:nvPr>
        </p:nvSpPr>
        <p:spPr>
          <a:xfrm>
            <a:off x="4367694" y="683394"/>
            <a:ext cx="7357584" cy="5640404"/>
          </a:xfrm>
          <a:prstGeom prst="rect">
            <a:avLst/>
          </a:prstGeom>
        </p:spPr>
        <p:txBody>
          <a:bodyPr>
            <a:noAutofit/>
          </a:bodyPr>
          <a:lstStyle>
            <a:lvl1pPr marL="228594" indent="-228594">
              <a:lnSpc>
                <a:spcPct val="100000"/>
              </a:lnSpc>
              <a:buFont typeface="Arial" panose="020B0604020202020204" pitchFamily="34" charset="0"/>
              <a:buChar char="•"/>
              <a:defRPr sz="3200"/>
            </a:lvl1pPr>
            <a:lvl2pPr marL="685783" indent="-228594">
              <a:lnSpc>
                <a:spcPct val="100000"/>
              </a:lnSpc>
              <a:buFont typeface="Arial" panose="020B0604020202020204" pitchFamily="34" charset="0"/>
              <a:buChar char="•"/>
              <a:defRPr sz="2800"/>
            </a:lvl2pPr>
            <a:lvl3pPr marL="1142971" indent="-228594">
              <a:lnSpc>
                <a:spcPct val="100000"/>
              </a:lnSpc>
              <a:buFont typeface="Arial" panose="020B0604020202020204" pitchFamily="34" charset="0"/>
              <a:buChar char="•"/>
              <a:defRPr sz="2800"/>
            </a:lvl3pPr>
            <a:lvl4pPr marL="1600160" indent="-228594">
              <a:lnSpc>
                <a:spcPct val="100000"/>
              </a:lnSpc>
              <a:buFont typeface="Arial" panose="020B0604020202020204" pitchFamily="34" charset="0"/>
              <a:buChar char="•"/>
              <a:defRPr sz="2400"/>
            </a:lvl4pPr>
            <a:lvl5pPr marL="2057349" indent="-228594">
              <a:lnSpc>
                <a:spcPct val="100000"/>
              </a:lnSpc>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a:xfrm>
            <a:off x="616018" y="365127"/>
            <a:ext cx="2849078" cy="3638982"/>
          </a:xfrm>
        </p:spPr>
        <p:txBody>
          <a:bodyPr anchor="b">
            <a:noAutofit/>
          </a:bodyPr>
          <a:lstStyle>
            <a:lvl1pPr algn="ctr">
              <a:defRPr sz="4400">
                <a:solidFill>
                  <a:schemeClr val="accent1"/>
                </a:solidFill>
              </a:defRPr>
            </a:lvl1pPr>
          </a:lstStyle>
          <a:p>
            <a:r>
              <a:rPr lang="en-US" dirty="0"/>
              <a:t>Title</a:t>
            </a:r>
          </a:p>
        </p:txBody>
      </p:sp>
    </p:spTree>
    <p:extLst>
      <p:ext uri="{BB962C8B-B14F-4D97-AF65-F5344CB8AC3E}">
        <p14:creationId xmlns:p14="http://schemas.microsoft.com/office/powerpoint/2010/main" val="22902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tmplLst>
          <p:tmpl lvl="1">
            <p:tnLst>
              <p:par>
                <p:cTn presetID="1"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9FBE8-57B1-984B-85C1-A3E9EEE3DDAE}"/>
              </a:ext>
            </a:extLst>
          </p:cNvPr>
          <p:cNvSpPr>
            <a:spLocks noGrp="1"/>
          </p:cNvSpPr>
          <p:nvPr>
            <p:ph type="title" hasCustomPrompt="1"/>
          </p:nvPr>
        </p:nvSpPr>
        <p:spPr/>
        <p:txBody>
          <a:bodyPr>
            <a:noAutofit/>
          </a:bodyPr>
          <a:lstStyle>
            <a:lvl1pPr>
              <a:defRPr sz="4400"/>
            </a:lvl1pPr>
          </a:lstStyle>
          <a:p>
            <a:r>
              <a:rPr lang="en-US" dirty="0"/>
              <a:t>Click to Edit Master Title Style</a:t>
            </a:r>
          </a:p>
        </p:txBody>
      </p:sp>
      <p:sp>
        <p:nvSpPr>
          <p:cNvPr id="5" name="Content Placeholder 2">
            <a:extLst>
              <a:ext uri="{FF2B5EF4-FFF2-40B4-BE49-F238E27FC236}">
                <a16:creationId xmlns:a16="http://schemas.microsoft.com/office/drawing/2014/main" id="{E5067853-CEB1-FC44-B005-DDF70C5D1070}"/>
              </a:ext>
            </a:extLst>
          </p:cNvPr>
          <p:cNvSpPr>
            <a:spLocks noGrp="1"/>
          </p:cNvSpPr>
          <p:nvPr>
            <p:ph idx="1"/>
          </p:nvPr>
        </p:nvSpPr>
        <p:spPr>
          <a:xfrm>
            <a:off x="838200" y="1825625"/>
            <a:ext cx="10515600" cy="4351338"/>
          </a:xfrm>
          <a:prstGeom prst="rect">
            <a:avLst/>
          </a:prstGeom>
        </p:spPr>
        <p:txBody>
          <a:bodyPr>
            <a:noAutofit/>
          </a:bodyPr>
          <a:lstStyle>
            <a:lvl1pPr marL="228594" indent="-228594">
              <a:lnSpc>
                <a:spcPct val="100000"/>
              </a:lnSpc>
              <a:buFont typeface="Arial" panose="020B0604020202020204" pitchFamily="34" charset="0"/>
              <a:buChar char="•"/>
              <a:defRPr sz="3200"/>
            </a:lvl1pPr>
            <a:lvl2pPr marL="685783" indent="-228594">
              <a:lnSpc>
                <a:spcPct val="100000"/>
              </a:lnSpc>
              <a:buFont typeface="Arial" panose="020B0604020202020204" pitchFamily="34" charset="0"/>
              <a:buChar char="•"/>
              <a:defRPr sz="2800"/>
            </a:lvl2pPr>
            <a:lvl3pPr marL="1142971" indent="-228594">
              <a:lnSpc>
                <a:spcPct val="100000"/>
              </a:lnSpc>
              <a:buFont typeface="Arial" panose="020B0604020202020204" pitchFamily="34" charset="0"/>
              <a:buChar char="•"/>
              <a:defRPr sz="2800"/>
            </a:lvl3pPr>
            <a:lvl4pPr marL="1600160" indent="-228594">
              <a:lnSpc>
                <a:spcPct val="100000"/>
              </a:lnSpc>
              <a:buFont typeface="Arial" panose="020B0604020202020204" pitchFamily="34" charset="0"/>
              <a:buChar char="•"/>
              <a:defRPr sz="2400"/>
            </a:lvl4pPr>
            <a:lvl5pPr marL="2057349" indent="-228594">
              <a:lnSpc>
                <a:spcPct val="100000"/>
              </a:lnSpc>
              <a:buFont typeface="Arial" panose="020B0604020202020204" pitchFamily="34" charset="0"/>
              <a:buChar cha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0712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7A350-A569-4D4A-A8C5-9F53139FA321}"/>
              </a:ext>
            </a:extLst>
          </p:cNvPr>
          <p:cNvSpPr>
            <a:spLocks noGrp="1"/>
          </p:cNvSpPr>
          <p:nvPr>
            <p:ph type="title" hasCustomPrompt="1"/>
          </p:nvPr>
        </p:nvSpPr>
        <p:spPr/>
        <p:txBody>
          <a:bodyPr>
            <a:noAutofit/>
          </a:bodyPr>
          <a:lstStyle>
            <a:lvl1pPr>
              <a:defRPr sz="4400"/>
            </a:lvl1pPr>
          </a:lstStyle>
          <a:p>
            <a:r>
              <a:rPr lang="en-US" dirty="0"/>
              <a:t>Click to Edit Master Title Style</a:t>
            </a:r>
          </a:p>
        </p:txBody>
      </p:sp>
      <p:sp>
        <p:nvSpPr>
          <p:cNvPr id="5" name="Content Placeholder 2">
            <a:extLst>
              <a:ext uri="{FF2B5EF4-FFF2-40B4-BE49-F238E27FC236}">
                <a16:creationId xmlns:a16="http://schemas.microsoft.com/office/drawing/2014/main" id="{904DD360-C2B2-1A49-B668-FE02618F2B7F}"/>
              </a:ext>
            </a:extLst>
          </p:cNvPr>
          <p:cNvSpPr>
            <a:spLocks noGrp="1"/>
          </p:cNvSpPr>
          <p:nvPr>
            <p:ph idx="1"/>
          </p:nvPr>
        </p:nvSpPr>
        <p:spPr>
          <a:xfrm>
            <a:off x="838200" y="1825625"/>
            <a:ext cx="10515600" cy="4351338"/>
          </a:xfrm>
        </p:spPr>
        <p:txBody>
          <a:bodyPr>
            <a:noAutofit/>
          </a:bodyPr>
          <a:lstStyle>
            <a:lvl1pPr marL="0" indent="0">
              <a:buNone/>
              <a:defRPr sz="3200"/>
            </a:lvl1pPr>
            <a:lvl2pPr marL="9525" indent="0">
              <a:buNone/>
              <a:tabLst/>
              <a:defRPr sz="2800"/>
            </a:lvl2pPr>
            <a:lvl3pPr marL="9525" indent="0">
              <a:buNone/>
              <a:tabLst/>
              <a:defRPr sz="2800"/>
            </a:lvl3pPr>
            <a:lvl4pPr marL="9525" indent="0">
              <a:buNone/>
              <a:tabLst/>
              <a:defRPr sz="2400"/>
            </a:lvl4pPr>
            <a:lvl5pPr marL="9525" indent="0">
              <a:buNone/>
              <a:tabLst/>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4781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F407E-022E-794A-A444-D97BCE8B55BA}"/>
              </a:ext>
            </a:extLst>
          </p:cNvPr>
          <p:cNvSpPr>
            <a:spLocks noGrp="1"/>
          </p:cNvSpPr>
          <p:nvPr>
            <p:ph type="title" hasCustomPrompt="1"/>
          </p:nvPr>
        </p:nvSpPr>
        <p:spPr/>
        <p:txBody>
          <a:bodyPr/>
          <a:lstStyle/>
          <a:p>
            <a:r>
              <a:rPr lang="en-US" dirty="0"/>
              <a:t>Click to Edit Master Title Style</a:t>
            </a:r>
          </a:p>
        </p:txBody>
      </p:sp>
      <p:sp>
        <p:nvSpPr>
          <p:cNvPr id="7" name="Content Placeholder 2">
            <a:extLst>
              <a:ext uri="{FF2B5EF4-FFF2-40B4-BE49-F238E27FC236}">
                <a16:creationId xmlns:a16="http://schemas.microsoft.com/office/drawing/2014/main" id="{E5029A84-5503-7243-AB5C-33942C7CB20D}"/>
              </a:ext>
            </a:extLst>
          </p:cNvPr>
          <p:cNvSpPr>
            <a:spLocks noGrp="1"/>
          </p:cNvSpPr>
          <p:nvPr>
            <p:ph sz="half" idx="1"/>
          </p:nvPr>
        </p:nvSpPr>
        <p:spPr>
          <a:xfrm>
            <a:off x="838200" y="1825625"/>
            <a:ext cx="5181600" cy="4351338"/>
          </a:xfrm>
          <a:prstGeom prst="rect">
            <a:avLst/>
          </a:prstGeom>
        </p:spPr>
        <p:txBody>
          <a:bodyPr/>
          <a:lstStyle>
            <a:lvl1pPr marL="228594" indent="-228594">
              <a:lnSpc>
                <a:spcPct val="100000"/>
              </a:lnSpc>
              <a:buFont typeface="Arial" panose="020B0604020202020204" pitchFamily="34" charset="0"/>
              <a:buChar char="•"/>
              <a:defRPr/>
            </a:lvl1pPr>
            <a:lvl2pPr marL="685783" indent="-228594">
              <a:lnSpc>
                <a:spcPct val="100000"/>
              </a:lnSpc>
              <a:buFont typeface="Arial" panose="020B0604020202020204" pitchFamily="34" charset="0"/>
              <a:buChar char="•"/>
              <a:defRPr/>
            </a:lvl2pPr>
            <a:lvl3pPr marL="1142971" indent="-228594">
              <a:lnSpc>
                <a:spcPct val="100000"/>
              </a:lnSpc>
              <a:buFont typeface="Arial" panose="020B0604020202020204" pitchFamily="34" charset="0"/>
              <a:buChar char="•"/>
              <a:defRPr/>
            </a:lvl3pPr>
            <a:lvl4pPr marL="1600160" indent="-228594">
              <a:lnSpc>
                <a:spcPct val="100000"/>
              </a:lnSpc>
              <a:buFont typeface="Arial" panose="020B0604020202020204" pitchFamily="34" charset="0"/>
              <a:buChar char="•"/>
              <a:defRPr/>
            </a:lvl4pPr>
            <a:lvl5pPr marL="2057349" indent="-228594">
              <a:lnSpc>
                <a:spcPct val="100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3">
            <a:extLst>
              <a:ext uri="{FF2B5EF4-FFF2-40B4-BE49-F238E27FC236}">
                <a16:creationId xmlns:a16="http://schemas.microsoft.com/office/drawing/2014/main" id="{8D58A4AA-3BBA-CD47-9E72-79747053069C}"/>
              </a:ext>
            </a:extLst>
          </p:cNvPr>
          <p:cNvSpPr>
            <a:spLocks noGrp="1"/>
          </p:cNvSpPr>
          <p:nvPr>
            <p:ph sz="half" idx="2"/>
          </p:nvPr>
        </p:nvSpPr>
        <p:spPr>
          <a:xfrm>
            <a:off x="6172200" y="1825625"/>
            <a:ext cx="5181600" cy="4351338"/>
          </a:xfrm>
          <a:prstGeom prst="rect">
            <a:avLst/>
          </a:prstGeom>
        </p:spPr>
        <p:txBody>
          <a:bodyPr/>
          <a:lstStyle>
            <a:lvl1pPr marL="228594" indent="-228594">
              <a:lnSpc>
                <a:spcPct val="100000"/>
              </a:lnSpc>
              <a:buFont typeface="Arial" panose="020B0604020202020204" pitchFamily="34" charset="0"/>
              <a:buChar char="•"/>
              <a:defRPr/>
            </a:lvl1pPr>
            <a:lvl2pPr marL="685783" indent="-228594">
              <a:lnSpc>
                <a:spcPct val="100000"/>
              </a:lnSpc>
              <a:buFont typeface="Arial" panose="020B0604020202020204" pitchFamily="34" charset="0"/>
              <a:buChar char="•"/>
              <a:defRPr/>
            </a:lvl2pPr>
            <a:lvl3pPr marL="1142971" indent="-228594">
              <a:lnSpc>
                <a:spcPct val="100000"/>
              </a:lnSpc>
              <a:buFont typeface="Arial" panose="020B0604020202020204" pitchFamily="34" charset="0"/>
              <a:buChar char="•"/>
              <a:defRPr/>
            </a:lvl3pPr>
            <a:lvl4pPr marL="1600160" indent="-228594">
              <a:lnSpc>
                <a:spcPct val="100000"/>
              </a:lnSpc>
              <a:buFont typeface="Arial" panose="020B0604020202020204" pitchFamily="34" charset="0"/>
              <a:buChar char="•"/>
              <a:defRPr/>
            </a:lvl4pPr>
            <a:lvl5pPr marL="2057349" indent="-228594">
              <a:lnSpc>
                <a:spcPct val="100000"/>
              </a:lnSpc>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44612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s with Subtitl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D03F8-3E42-A544-82DD-AA6A2FE1F2B7}"/>
              </a:ext>
            </a:extLst>
          </p:cNvPr>
          <p:cNvSpPr>
            <a:spLocks noGrp="1"/>
          </p:cNvSpPr>
          <p:nvPr>
            <p:ph type="title" hasCustomPrompt="1"/>
          </p:nvPr>
        </p:nvSpPr>
        <p:spPr/>
        <p:txBody>
          <a:bodyPr>
            <a:noAutofit/>
          </a:bodyPr>
          <a:lstStyle/>
          <a:p>
            <a:r>
              <a:rPr lang="en-US" dirty="0"/>
              <a:t>Click to Edit Master Title Style</a:t>
            </a:r>
          </a:p>
        </p:txBody>
      </p:sp>
      <p:sp>
        <p:nvSpPr>
          <p:cNvPr id="8" name="Text Placeholder 2">
            <a:extLst>
              <a:ext uri="{FF2B5EF4-FFF2-40B4-BE49-F238E27FC236}">
                <a16:creationId xmlns:a16="http://schemas.microsoft.com/office/drawing/2014/main" id="{292CCD6E-072F-2642-AB45-71658C90933B}"/>
              </a:ext>
            </a:extLst>
          </p:cNvPr>
          <p:cNvSpPr>
            <a:spLocks noGrp="1"/>
          </p:cNvSpPr>
          <p:nvPr>
            <p:ph type="body" idx="1"/>
          </p:nvPr>
        </p:nvSpPr>
        <p:spPr>
          <a:xfrm>
            <a:off x="839789" y="1825625"/>
            <a:ext cx="5157787" cy="731520"/>
          </a:xfrm>
          <a:prstGeom prst="rect">
            <a:avLst/>
          </a:prstGeom>
        </p:spPr>
        <p:txBody>
          <a:bodyPr anchor="b">
            <a:no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9" name="Content Placeholder 3">
            <a:extLst>
              <a:ext uri="{FF2B5EF4-FFF2-40B4-BE49-F238E27FC236}">
                <a16:creationId xmlns:a16="http://schemas.microsoft.com/office/drawing/2014/main" id="{FCF624C1-8860-7343-A9C7-D4AE6D946B8C}"/>
              </a:ext>
            </a:extLst>
          </p:cNvPr>
          <p:cNvSpPr>
            <a:spLocks noGrp="1"/>
          </p:cNvSpPr>
          <p:nvPr>
            <p:ph sz="half" idx="2"/>
          </p:nvPr>
        </p:nvSpPr>
        <p:spPr>
          <a:xfrm>
            <a:off x="839789" y="2651761"/>
            <a:ext cx="5157787" cy="3525202"/>
          </a:xfrm>
          <a:prstGeom prst="rect">
            <a:avLst/>
          </a:prstGeom>
        </p:spPr>
        <p:txBody>
          <a:bodyPr>
            <a:noAutofit/>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6F7A2362-C790-E647-BCBF-A98393C550A5}"/>
              </a:ext>
            </a:extLst>
          </p:cNvPr>
          <p:cNvSpPr>
            <a:spLocks noGrp="1"/>
          </p:cNvSpPr>
          <p:nvPr>
            <p:ph type="body" sz="quarter" idx="3"/>
          </p:nvPr>
        </p:nvSpPr>
        <p:spPr>
          <a:xfrm>
            <a:off x="6172201" y="1825625"/>
            <a:ext cx="5183188" cy="731520"/>
          </a:xfrm>
          <a:prstGeom prst="rect">
            <a:avLst/>
          </a:prstGeom>
        </p:spPr>
        <p:txBody>
          <a:bodyPr anchor="b">
            <a:noAutofit/>
          </a:bodyPr>
          <a:lstStyle>
            <a:lvl1pPr marL="0" indent="0">
              <a:buNone/>
              <a:defRPr sz="2800" b="1" i="0">
                <a:solidFill>
                  <a:schemeClr val="accent1"/>
                </a:solidFill>
                <a:latin typeface="Sherman Sans" pitchFamily="2" charset="77"/>
                <a:ea typeface="Sherman Sans" pitchFamily="2" charset="77"/>
                <a:cs typeface="Verdana" panose="020B0604030504040204" pitchFamily="34" charset="0"/>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12" name="Content Placeholder 5">
            <a:extLst>
              <a:ext uri="{FF2B5EF4-FFF2-40B4-BE49-F238E27FC236}">
                <a16:creationId xmlns:a16="http://schemas.microsoft.com/office/drawing/2014/main" id="{03FD1DC2-B954-A943-AD79-573CC1E41B48}"/>
              </a:ext>
            </a:extLst>
          </p:cNvPr>
          <p:cNvSpPr>
            <a:spLocks noGrp="1"/>
          </p:cNvSpPr>
          <p:nvPr>
            <p:ph sz="quarter" idx="4"/>
          </p:nvPr>
        </p:nvSpPr>
        <p:spPr>
          <a:xfrm>
            <a:off x="6172201" y="2651761"/>
            <a:ext cx="5183188" cy="3525202"/>
          </a:xfrm>
          <a:prstGeom prst="rect">
            <a:avLst/>
          </a:prstGeom>
        </p:spPr>
        <p:txBody>
          <a:bodyPr>
            <a:noAutofit/>
          </a:bodyPr>
          <a:lstStyle>
            <a:lvl1pPr>
              <a:lnSpc>
                <a:spcPct val="100000"/>
              </a:lnSpc>
              <a:defRPr sz="2800"/>
            </a:lvl1pPr>
            <a:lvl2pPr>
              <a:lnSpc>
                <a:spcPct val="100000"/>
              </a:lnSpc>
              <a:defRPr sz="2400"/>
            </a:lvl2pPr>
            <a:lvl3pPr>
              <a:lnSpc>
                <a:spcPct val="100000"/>
              </a:lnSpc>
              <a:defRPr sz="2400"/>
            </a:lvl3pPr>
            <a:lvl4pPr>
              <a:lnSpc>
                <a:spcPct val="100000"/>
              </a:lnSpc>
              <a:defRPr sz="2000"/>
            </a:lvl4pPr>
            <a:lvl5pPr>
              <a:lnSpc>
                <a:spcPct val="100000"/>
              </a:lnSpc>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6151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94CB2F0-51AE-5C4D-B565-575D8027D99A}"/>
              </a:ext>
            </a:extLst>
          </p:cNvPr>
          <p:cNvSpPr>
            <a:spLocks noGrp="1"/>
          </p:cNvSpPr>
          <p:nvPr>
            <p:ph type="title"/>
          </p:nvPr>
        </p:nvSpPr>
        <p:spPr>
          <a:xfrm>
            <a:off x="838200" y="365127"/>
            <a:ext cx="10515600" cy="1325563"/>
          </a:xfrm>
          <a:prstGeom prst="rect">
            <a:avLst/>
          </a:prstGeom>
        </p:spPr>
        <p:txBody>
          <a:bodyPr vert="horz" lIns="0" tIns="45720" rIns="0" bIns="45720" rtlCol="0" anchor="ctr">
            <a:noAutofit/>
          </a:bodyPr>
          <a:lstStyle/>
          <a:p>
            <a:r>
              <a:rPr lang="en-US" dirty="0"/>
              <a:t>Click to Edit Master Title Style</a:t>
            </a:r>
          </a:p>
        </p:txBody>
      </p:sp>
      <p:sp>
        <p:nvSpPr>
          <p:cNvPr id="8" name="Text Placeholder 2">
            <a:extLst>
              <a:ext uri="{FF2B5EF4-FFF2-40B4-BE49-F238E27FC236}">
                <a16:creationId xmlns:a16="http://schemas.microsoft.com/office/drawing/2014/main" id="{CBCC5045-1D03-7D4A-9807-27BCB241BDDB}"/>
              </a:ext>
            </a:extLst>
          </p:cNvPr>
          <p:cNvSpPr>
            <a:spLocks noGrp="1"/>
          </p:cNvSpPr>
          <p:nvPr>
            <p:ph type="body" idx="1"/>
          </p:nvPr>
        </p:nvSpPr>
        <p:spPr>
          <a:xfrm>
            <a:off x="838200" y="1825625"/>
            <a:ext cx="10515600" cy="4352544"/>
          </a:xfrm>
          <a:prstGeom prst="rect">
            <a:avLst/>
          </a:prstGeom>
        </p:spPr>
        <p:txBody>
          <a:bodyPr vert="horz" lIns="0" tIns="45720" rIns="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9" name="Straight Connector 3">
            <a:extLst>
              <a:ext uri="{FF2B5EF4-FFF2-40B4-BE49-F238E27FC236}">
                <a16:creationId xmlns:a16="http://schemas.microsoft.com/office/drawing/2014/main" id="{08139C9B-1722-DF45-9141-674D6389476B}"/>
              </a:ext>
            </a:extLst>
          </p:cNvPr>
          <p:cNvCxnSpPr>
            <a:cxnSpLocks/>
          </p:cNvCxnSpPr>
          <p:nvPr userDrawn="1"/>
        </p:nvCxnSpPr>
        <p:spPr>
          <a:xfrm>
            <a:off x="838200" y="6355845"/>
            <a:ext cx="10515600" cy="0"/>
          </a:xfrm>
          <a:prstGeom prst="line">
            <a:avLst/>
          </a:prstGeom>
          <a:ln>
            <a:solidFill>
              <a:schemeClr val="tx2"/>
            </a:solidFill>
          </a:ln>
          <a:effectLst/>
        </p:spPr>
        <p:style>
          <a:lnRef idx="1">
            <a:schemeClr val="accent1"/>
          </a:lnRef>
          <a:fillRef idx="0">
            <a:schemeClr val="accent1"/>
          </a:fillRef>
          <a:effectRef idx="0">
            <a:schemeClr val="accent1"/>
          </a:effectRef>
          <a:fontRef idx="minor">
            <a:schemeClr val="tx1"/>
          </a:fontRef>
        </p:style>
      </p:cxnSp>
      <p:sp>
        <p:nvSpPr>
          <p:cNvPr id="11" name="TextBox 4">
            <a:extLst>
              <a:ext uri="{FF2B5EF4-FFF2-40B4-BE49-F238E27FC236}">
                <a16:creationId xmlns:a16="http://schemas.microsoft.com/office/drawing/2014/main" id="{B074448F-ECDF-DC44-9F43-FD59771C7B33}"/>
              </a:ext>
            </a:extLst>
          </p:cNvPr>
          <p:cNvSpPr txBox="1"/>
          <p:nvPr userDrawn="1"/>
        </p:nvSpPr>
        <p:spPr>
          <a:xfrm>
            <a:off x="838201" y="6355847"/>
            <a:ext cx="2986668" cy="365125"/>
          </a:xfrm>
          <a:prstGeom prst="rect">
            <a:avLst/>
          </a:prstGeom>
          <a:noFill/>
        </p:spPr>
        <p:txBody>
          <a:bodyPr wrap="none" lIns="0" rIns="0" rtlCol="0" anchor="ctr">
            <a:noAutofit/>
          </a:bodyPr>
          <a:lstStyle/>
          <a:p>
            <a:r>
              <a:rPr lang="en-US" sz="1100" dirty="0">
                <a:solidFill>
                  <a:schemeClr val="tx2"/>
                </a:solidFill>
                <a:latin typeface="Sherman Serif Book" pitchFamily="2" charset="77"/>
                <a:ea typeface="Sherman Serif Book" pitchFamily="2" charset="77"/>
                <a:cs typeface="Verdana" panose="020B0604030504040204" pitchFamily="34" charset="0"/>
              </a:rPr>
              <a:t>Syracuse University School of Information Studies</a:t>
            </a:r>
          </a:p>
        </p:txBody>
      </p:sp>
    </p:spTree>
    <p:extLst>
      <p:ext uri="{BB962C8B-B14F-4D97-AF65-F5344CB8AC3E}">
        <p14:creationId xmlns:p14="http://schemas.microsoft.com/office/powerpoint/2010/main" val="3668965934"/>
      </p:ext>
    </p:extLst>
  </p:cSld>
  <p:clrMap bg1="lt1" tx1="dk1" bg2="lt2" tx2="dk2" accent1="accent1" accent2="accent2" accent3="accent3" accent4="accent4" accent5="accent5" accent6="accent6" hlink="hlink" folHlink="folHlink"/>
  <p:sldLayoutIdLst>
    <p:sldLayoutId id="2147483664" r:id="rId1"/>
    <p:sldLayoutId id="2147483675" r:id="rId2"/>
    <p:sldLayoutId id="2147483663" r:id="rId3"/>
    <p:sldLayoutId id="2147483676" r:id="rId4"/>
    <p:sldLayoutId id="2147483674" r:id="rId5"/>
    <p:sldLayoutId id="2147483650" r:id="rId6"/>
    <p:sldLayoutId id="2147483671" r:id="rId7"/>
    <p:sldLayoutId id="2147483652" r:id="rId8"/>
    <p:sldLayoutId id="2147483653" r:id="rId9"/>
    <p:sldLayoutId id="2147483672" r:id="rId10"/>
    <p:sldLayoutId id="2147483655" r:id="rId11"/>
    <p:sldLayoutId id="2147483654" r:id="rId12"/>
    <p:sldLayoutId id="2147483677" r:id="rId13"/>
    <p:sldLayoutId id="2147483678" r:id="rId14"/>
    <p:sldLayoutId id="2147483673" r:id="rId15"/>
    <p:sldLayoutId id="2147483661"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Lst>
  <p:txStyles>
    <p:titleStyle>
      <a:lvl1pPr algn="l" defTabSz="914377" rtl="0" eaLnBrk="1" latinLnBrk="0" hangingPunct="1">
        <a:lnSpc>
          <a:spcPct val="90000"/>
        </a:lnSpc>
        <a:spcBef>
          <a:spcPct val="0"/>
        </a:spcBef>
        <a:buNone/>
        <a:defRPr sz="4400" kern="1200">
          <a:solidFill>
            <a:schemeClr val="tx2"/>
          </a:solidFill>
          <a:latin typeface="+mj-lt"/>
          <a:ea typeface="Sherman Sans Book" pitchFamily="2" charset="77"/>
          <a:cs typeface="Verdana" panose="020B0604030504040204" pitchFamily="34" charset="0"/>
        </a:defRPr>
      </a:lvl1pPr>
    </p:titleStyle>
    <p:bodyStyle>
      <a:lvl1pPr marL="228594"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3200" kern="1200">
          <a:solidFill>
            <a:schemeClr val="accent1"/>
          </a:solidFill>
          <a:latin typeface="+mn-lt"/>
          <a:ea typeface="Sherman Sans Book" pitchFamily="2" charset="77"/>
          <a:cs typeface="Verdana" panose="020B0604030504040204" pitchFamily="34" charset="0"/>
        </a:defRPr>
      </a:lvl1pPr>
      <a:lvl2pPr marL="685783"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2800" kern="1200">
          <a:solidFill>
            <a:schemeClr val="accent1"/>
          </a:solidFill>
          <a:latin typeface="+mn-lt"/>
          <a:ea typeface="Sherman Sans Book" pitchFamily="2" charset="77"/>
          <a:cs typeface="Verdana" panose="020B0604030504040204" pitchFamily="34" charset="0"/>
        </a:defRPr>
      </a:lvl2pPr>
      <a:lvl3pPr marL="1142971"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400" kern="1200">
          <a:solidFill>
            <a:schemeClr val="accent1"/>
          </a:solidFill>
          <a:latin typeface="+mn-lt"/>
          <a:ea typeface="Sherman Sans Book" pitchFamily="2" charset="77"/>
          <a:cs typeface="Verdana" panose="020B0604030504040204" pitchFamily="34" charset="0"/>
        </a:defRPr>
      </a:lvl3pPr>
      <a:lvl4pPr marL="1600160"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accent1"/>
          </a:solidFill>
          <a:latin typeface="+mn-lt"/>
          <a:ea typeface="Sherman Sans Book" pitchFamily="2" charset="77"/>
          <a:cs typeface="Verdana" panose="020B0604030504040204" pitchFamily="34" charset="0"/>
        </a:defRPr>
      </a:lvl4pPr>
      <a:lvl5pPr marL="2057349" indent="-228594" algn="l" defTabSz="914377"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Sherman Sans Book" pitchFamily="2" charset="77"/>
          <a:cs typeface="Verdana" panose="020B060403050404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hyperlink" Target="https://spark.apache.org/docs/latest/sql-data-sources.html" TargetMode="Externa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hyperlink" Target="https://sparkbyexamples.com/pyspark-tutoria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103.svg"/><Relationship Id="rId7" Type="http://schemas.openxmlformats.org/officeDocument/2006/relationships/image" Target="../media/image107.svg"/><Relationship Id="rId2" Type="http://schemas.openxmlformats.org/officeDocument/2006/relationships/image" Target="../media/image102.png"/><Relationship Id="rId1" Type="http://schemas.openxmlformats.org/officeDocument/2006/relationships/slideLayout" Target="../slideLayouts/slideLayout19.xml"/><Relationship Id="rId6" Type="http://schemas.openxmlformats.org/officeDocument/2006/relationships/image" Target="../media/image106.png"/><Relationship Id="rId11" Type="http://schemas.openxmlformats.org/officeDocument/2006/relationships/image" Target="../media/image109.svg"/><Relationship Id="rId5" Type="http://schemas.openxmlformats.org/officeDocument/2006/relationships/image" Target="../media/image105.svg"/><Relationship Id="rId10" Type="http://schemas.openxmlformats.org/officeDocument/2006/relationships/image" Target="../media/image108.png"/><Relationship Id="rId4" Type="http://schemas.openxmlformats.org/officeDocument/2006/relationships/image" Target="../media/image104.png"/><Relationship Id="rId9" Type="http://schemas.openxmlformats.org/officeDocument/2006/relationships/image" Target="../media/image88.svg"/></Relationships>
</file>

<file path=ppt/slides/_rels/slide11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111.svg"/><Relationship Id="rId18" Type="http://schemas.openxmlformats.org/officeDocument/2006/relationships/image" Target="../media/image116.png"/><Relationship Id="rId3" Type="http://schemas.openxmlformats.org/officeDocument/2006/relationships/image" Target="../media/image103.svg"/><Relationship Id="rId7" Type="http://schemas.openxmlformats.org/officeDocument/2006/relationships/image" Target="../media/image107.svg"/><Relationship Id="rId12" Type="http://schemas.openxmlformats.org/officeDocument/2006/relationships/image" Target="../media/image110.png"/><Relationship Id="rId17" Type="http://schemas.openxmlformats.org/officeDocument/2006/relationships/image" Target="../media/image115.svg"/><Relationship Id="rId2" Type="http://schemas.openxmlformats.org/officeDocument/2006/relationships/image" Target="../media/image102.png"/><Relationship Id="rId16" Type="http://schemas.openxmlformats.org/officeDocument/2006/relationships/image" Target="../media/image114.png"/><Relationship Id="rId1" Type="http://schemas.openxmlformats.org/officeDocument/2006/relationships/slideLayout" Target="../slideLayouts/slideLayout19.xml"/><Relationship Id="rId6" Type="http://schemas.openxmlformats.org/officeDocument/2006/relationships/image" Target="../media/image106.png"/><Relationship Id="rId11" Type="http://schemas.openxmlformats.org/officeDocument/2006/relationships/image" Target="../media/image109.svg"/><Relationship Id="rId5" Type="http://schemas.openxmlformats.org/officeDocument/2006/relationships/image" Target="../media/image105.svg"/><Relationship Id="rId15" Type="http://schemas.openxmlformats.org/officeDocument/2006/relationships/image" Target="../media/image113.svg"/><Relationship Id="rId10" Type="http://schemas.openxmlformats.org/officeDocument/2006/relationships/image" Target="../media/image108.png"/><Relationship Id="rId19" Type="http://schemas.openxmlformats.org/officeDocument/2006/relationships/image" Target="../media/image117.svg"/><Relationship Id="rId4" Type="http://schemas.openxmlformats.org/officeDocument/2006/relationships/image" Target="../media/image104.png"/><Relationship Id="rId9" Type="http://schemas.openxmlformats.org/officeDocument/2006/relationships/image" Target="../media/image88.svg"/><Relationship Id="rId14" Type="http://schemas.openxmlformats.org/officeDocument/2006/relationships/image" Target="../media/image112.png"/></Relationships>
</file>

<file path=ppt/slides/_rels/slide113.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svg"/><Relationship Id="rId3" Type="http://schemas.openxmlformats.org/officeDocument/2006/relationships/image" Target="../media/image103.svg"/><Relationship Id="rId7" Type="http://schemas.openxmlformats.org/officeDocument/2006/relationships/image" Target="../media/image88.sv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19.xml"/><Relationship Id="rId6" Type="http://schemas.openxmlformats.org/officeDocument/2006/relationships/image" Target="../media/image87.png"/><Relationship Id="rId11" Type="http://schemas.openxmlformats.org/officeDocument/2006/relationships/image" Target="../media/image111.svg"/><Relationship Id="rId5" Type="http://schemas.openxmlformats.org/officeDocument/2006/relationships/image" Target="../media/image107.svg"/><Relationship Id="rId15" Type="http://schemas.openxmlformats.org/officeDocument/2006/relationships/image" Target="../media/image115.svg"/><Relationship Id="rId10" Type="http://schemas.openxmlformats.org/officeDocument/2006/relationships/image" Target="../media/image110.png"/><Relationship Id="rId4" Type="http://schemas.openxmlformats.org/officeDocument/2006/relationships/image" Target="../media/image106.png"/><Relationship Id="rId9" Type="http://schemas.openxmlformats.org/officeDocument/2006/relationships/image" Target="../media/image109.svg"/><Relationship Id="rId14" Type="http://schemas.openxmlformats.org/officeDocument/2006/relationships/image" Target="../media/image114.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hyperlink" Target="https://spark.apache.org/docs/3.1.2/sql-ref-syntax.html" TargetMode="External"/><Relationship Id="rId2" Type="http://schemas.openxmlformats.org/officeDocument/2006/relationships/hyperlink" Target="https://spark.apache.org/docs/3.1.2/sql-ref-ansi-compliance.html" TargetMode="Externa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9.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9.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4.xml"/></Relationships>
</file>

<file path=ppt/slides/_rels/slide125.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hyperlink" Target="https://docs.mongodb.com/manual/sharding/" TargetMode="External"/><Relationship Id="rId2" Type="http://schemas.openxmlformats.org/officeDocument/2006/relationships/notesSlide" Target="../notesSlides/notesSlide34.xml"/><Relationship Id="rId1" Type="http://schemas.openxmlformats.org/officeDocument/2006/relationships/slideLayout" Target="../slideLayouts/slideLayout9.xml"/><Relationship Id="rId4" Type="http://schemas.openxmlformats.org/officeDocument/2006/relationships/hyperlink" Target="https://docs.mongodb.com/manual/replication/"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3" Type="http://schemas.openxmlformats.org/officeDocument/2006/relationships/hyperlink" Target="https://docs.mongodb.com/manual/tutorial/query-documents/" TargetMode="External"/><Relationship Id="rId2" Type="http://schemas.openxmlformats.org/officeDocument/2006/relationships/image" Target="../media/image13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hyperlink" Target="https://docs.mongodb.com/manual/reference/sql-comparison/" TargetMode="Externa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137.svg"/><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47.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2.sv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4.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4.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7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7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hyperlink" Target="https://cassandra.apache.org/doc/3.11/cassandra/cql/ddl.html#create-table-statement"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6.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85.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6.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7.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6.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6.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189.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6.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6.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191.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6.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192.xml.rels><?xml version="1.0" encoding="UTF-8" standalone="yes"?>
<Relationships xmlns="http://schemas.openxmlformats.org/package/2006/relationships"><Relationship Id="rId3" Type="http://schemas.openxmlformats.org/officeDocument/2006/relationships/image" Target="../media/image175.svg"/><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hyperlink" Target="https://github.com/mafudge/cas-library-bigdata-workshop-2022"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41.sv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52.png"/><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4.svg"/></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mafudge/cas-library-bigdata-workshop-2022"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57.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9.sv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4.svg"/></Relationships>
</file>

<file path=ppt/slides/_rels/slide5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microsoft.com/office/2007/relationships/hdphoto" Target="../media/hdphoto1.wdp"/><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2.svg"/></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1.png"/><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84.png"/><Relationship Id="rId4" Type="http://schemas.microsoft.com/office/2007/relationships/hdphoto" Target="../media/hdphoto3.wdp"/></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hyperlink" Target="https://maven.org/"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72FB9-A7A6-455F-B84B-58C6012A8CC7}"/>
              </a:ext>
            </a:extLst>
          </p:cNvPr>
          <p:cNvSpPr>
            <a:spLocks noGrp="1"/>
          </p:cNvSpPr>
          <p:nvPr>
            <p:ph type="subTitle" idx="1"/>
          </p:nvPr>
        </p:nvSpPr>
        <p:spPr>
          <a:xfrm>
            <a:off x="731520" y="4591050"/>
            <a:ext cx="6583680" cy="1662113"/>
          </a:xfrm>
        </p:spPr>
        <p:txBody>
          <a:bodyPr/>
          <a:lstStyle/>
          <a:p>
            <a:pPr marL="0" indent="0">
              <a:buNone/>
            </a:pPr>
            <a:r>
              <a:rPr lang="en-US" sz="2000" dirty="0"/>
              <a:t>Michael Fudge</a:t>
            </a:r>
          </a:p>
          <a:p>
            <a:pPr marL="0" indent="0">
              <a:buNone/>
            </a:pPr>
            <a:r>
              <a:rPr lang="en-US" sz="2000" dirty="0"/>
              <a:t>Professor of Practice</a:t>
            </a:r>
          </a:p>
          <a:p>
            <a:pPr marL="0" indent="0">
              <a:buNone/>
            </a:pPr>
            <a:r>
              <a:rPr lang="en-US" sz="2000" dirty="0"/>
              <a:t>Syracuse University</a:t>
            </a:r>
          </a:p>
          <a:p>
            <a:pPr marL="0" indent="0">
              <a:buNone/>
            </a:pPr>
            <a:r>
              <a:rPr lang="en-US" sz="2000" dirty="0"/>
              <a:t>CASL Workshop, December 2022</a:t>
            </a:r>
          </a:p>
        </p:txBody>
      </p:sp>
      <p:sp>
        <p:nvSpPr>
          <p:cNvPr id="3" name="Title 2">
            <a:extLst>
              <a:ext uri="{FF2B5EF4-FFF2-40B4-BE49-F238E27FC236}">
                <a16:creationId xmlns:a16="http://schemas.microsoft.com/office/drawing/2014/main" id="{BB602624-E350-47C2-891A-D6984EFC0A0A}"/>
              </a:ext>
            </a:extLst>
          </p:cNvPr>
          <p:cNvSpPr>
            <a:spLocks noGrp="1"/>
          </p:cNvSpPr>
          <p:nvPr>
            <p:ph type="ctrTitle"/>
          </p:nvPr>
        </p:nvSpPr>
        <p:spPr/>
        <p:txBody>
          <a:bodyPr/>
          <a:lstStyle/>
          <a:p>
            <a:r>
              <a:rPr lang="en-US" sz="4400" dirty="0"/>
              <a:t>Applications of Opensource in Big Data Management</a:t>
            </a:r>
            <a:br>
              <a:rPr lang="en-US" sz="4400" dirty="0"/>
            </a:br>
            <a:r>
              <a:rPr lang="en-US" sz="4400" dirty="0"/>
              <a:t>with Examples</a:t>
            </a:r>
          </a:p>
        </p:txBody>
      </p:sp>
    </p:spTree>
    <p:extLst>
      <p:ext uri="{BB962C8B-B14F-4D97-AF65-F5344CB8AC3E}">
        <p14:creationId xmlns:p14="http://schemas.microsoft.com/office/powerpoint/2010/main" val="1350296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nfographic explaining what happens every minute on the internet ">
            <a:extLst>
              <a:ext uri="{FF2B5EF4-FFF2-40B4-BE49-F238E27FC236}">
                <a16:creationId xmlns:a16="http://schemas.microsoft.com/office/drawing/2014/main" id="{529312B2-622A-4712-905A-B051A26B15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1684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What is Object Storage?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p:txBody>
          <a:bodyPr/>
          <a:lstStyle/>
          <a:p>
            <a:r>
              <a:rPr lang="en-US" sz="2800" dirty="0"/>
              <a:t>Cloud-based Network-Attached storage</a:t>
            </a:r>
          </a:p>
          <a:p>
            <a:r>
              <a:rPr lang="en-US" sz="2800" dirty="0"/>
              <a:t>Client uses an API such as the AWS S3 API to get and put objects.</a:t>
            </a:r>
          </a:p>
          <a:p>
            <a:r>
              <a:rPr lang="en-US" sz="2800" dirty="0"/>
              <a:t>Popular Object Storage Providers</a:t>
            </a:r>
          </a:p>
          <a:p>
            <a:pPr lvl="1"/>
            <a:r>
              <a:rPr lang="en-US" sz="2400" dirty="0"/>
              <a:t>AWS S3 (Simple Storage Service)</a:t>
            </a:r>
          </a:p>
          <a:p>
            <a:pPr lvl="1"/>
            <a:r>
              <a:rPr lang="en-US" sz="2400" dirty="0"/>
              <a:t>Azure Blob Storage</a:t>
            </a:r>
          </a:p>
          <a:p>
            <a:pPr lvl="1"/>
            <a:r>
              <a:rPr lang="en-US" sz="2400" dirty="0"/>
              <a:t>Google Cloud Storage</a:t>
            </a:r>
          </a:p>
          <a:p>
            <a:pPr lvl="1"/>
            <a:r>
              <a:rPr lang="en-US" sz="2400" dirty="0" err="1"/>
              <a:t>Minio</a:t>
            </a:r>
            <a:r>
              <a:rPr lang="en-US" sz="2400" dirty="0"/>
              <a:t> (open source)</a:t>
            </a:r>
          </a:p>
          <a:p>
            <a:r>
              <a:rPr lang="en-US" sz="2800" dirty="0"/>
              <a:t>Very popular storage option for spark in the cloud. </a:t>
            </a:r>
          </a:p>
          <a:p>
            <a:r>
              <a:rPr lang="en-US" sz="2800" dirty="0"/>
              <a:t>Even easier with delta lake https://delta.io/</a:t>
            </a:r>
          </a:p>
        </p:txBody>
      </p:sp>
    </p:spTree>
    <p:extLst>
      <p:ext uri="{BB962C8B-B14F-4D97-AF65-F5344CB8AC3E}">
        <p14:creationId xmlns:p14="http://schemas.microsoft.com/office/powerpoint/2010/main" val="91764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EF11E62-D82C-42E8-9066-1F7BEC7A3F34}"/>
              </a:ext>
            </a:extLst>
          </p:cNvPr>
          <p:cNvSpPr>
            <a:spLocks noGrp="1"/>
          </p:cNvSpPr>
          <p:nvPr>
            <p:ph type="title"/>
          </p:nvPr>
        </p:nvSpPr>
        <p:spPr/>
        <p:txBody>
          <a:bodyPr/>
          <a:lstStyle/>
          <a:p>
            <a:r>
              <a:rPr lang="en-US" dirty="0"/>
              <a:t>Spark </a:t>
            </a:r>
            <a:r>
              <a:rPr lang="en-US" dirty="0" err="1"/>
              <a:t>DataFrames</a:t>
            </a:r>
            <a:r>
              <a:rPr lang="en-US" dirty="0"/>
              <a:t> API</a:t>
            </a:r>
          </a:p>
        </p:txBody>
      </p:sp>
      <p:sp>
        <p:nvSpPr>
          <p:cNvPr id="6" name="Text Placeholder 5">
            <a:extLst>
              <a:ext uri="{FF2B5EF4-FFF2-40B4-BE49-F238E27FC236}">
                <a16:creationId xmlns:a16="http://schemas.microsoft.com/office/drawing/2014/main" id="{00FA3CCA-19A2-469E-BDE8-9678BFF22B6D}"/>
              </a:ext>
            </a:extLst>
          </p:cNvPr>
          <p:cNvSpPr>
            <a:spLocks noGrp="1"/>
          </p:cNvSpPr>
          <p:nvPr>
            <p:ph type="body" idx="1"/>
          </p:nvPr>
        </p:nvSpPr>
        <p:spPr/>
        <p:txBody>
          <a:bodyPr/>
          <a:lstStyle/>
          <a:p>
            <a:r>
              <a:rPr lang="en-US" dirty="0"/>
              <a:t>Declarative API for Working with Tables of Data</a:t>
            </a:r>
          </a:p>
        </p:txBody>
      </p:sp>
      <p:pic>
        <p:nvPicPr>
          <p:cNvPr id="8" name="Graphic 7" descr="Table with solid fill">
            <a:extLst>
              <a:ext uri="{FF2B5EF4-FFF2-40B4-BE49-F238E27FC236}">
                <a16:creationId xmlns:a16="http://schemas.microsoft.com/office/drawing/2014/main" id="{676ED380-4AFB-4DC9-ABBF-91ECE226F7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871204" y="1495044"/>
            <a:ext cx="1472184" cy="1472184"/>
          </a:xfrm>
          <a:prstGeom prst="rect">
            <a:avLst/>
          </a:prstGeom>
        </p:spPr>
      </p:pic>
    </p:spTree>
    <p:extLst>
      <p:ext uri="{BB962C8B-B14F-4D97-AF65-F5344CB8AC3E}">
        <p14:creationId xmlns:p14="http://schemas.microsoft.com/office/powerpoint/2010/main" val="42037934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2E4404-559C-47AF-B21E-CC955670D336}"/>
              </a:ext>
            </a:extLst>
          </p:cNvPr>
          <p:cNvSpPr>
            <a:spLocks noGrp="1"/>
          </p:cNvSpPr>
          <p:nvPr>
            <p:ph type="title"/>
          </p:nvPr>
        </p:nvSpPr>
        <p:spPr/>
        <p:txBody>
          <a:bodyPr/>
          <a:lstStyle/>
          <a:p>
            <a:r>
              <a:rPr lang="en-US" dirty="0"/>
              <a:t>Understanding Spark File Paths</a:t>
            </a:r>
          </a:p>
        </p:txBody>
      </p:sp>
      <p:sp>
        <p:nvSpPr>
          <p:cNvPr id="5" name="Content Placeholder 4">
            <a:extLst>
              <a:ext uri="{FF2B5EF4-FFF2-40B4-BE49-F238E27FC236}">
                <a16:creationId xmlns:a16="http://schemas.microsoft.com/office/drawing/2014/main" id="{49D471A8-03AA-4B3A-BCA0-8802EBB5B854}"/>
              </a:ext>
            </a:extLst>
          </p:cNvPr>
          <p:cNvSpPr>
            <a:spLocks noGrp="1"/>
          </p:cNvSpPr>
          <p:nvPr>
            <p:ph idx="1"/>
          </p:nvPr>
        </p:nvSpPr>
        <p:spPr>
          <a:xfrm>
            <a:off x="838200" y="1580827"/>
            <a:ext cx="10515600" cy="4596136"/>
          </a:xfrm>
        </p:spPr>
        <p:txBody>
          <a:bodyPr/>
          <a:lstStyle/>
          <a:p>
            <a:r>
              <a:rPr lang="en-US" sz="2800" dirty="0"/>
              <a:t>Spark </a:t>
            </a:r>
            <a:r>
              <a:rPr lang="en-US" sz="2400" dirty="0">
                <a:solidFill>
                  <a:schemeClr val="tx1">
                    <a:lumMod val="75000"/>
                  </a:schemeClr>
                </a:solidFill>
                <a:latin typeface="Consolas" panose="020B0609020204030204" pitchFamily="49" charset="0"/>
              </a:rPr>
              <a:t>can</a:t>
            </a:r>
            <a:r>
              <a:rPr lang="en-US" sz="2800" dirty="0"/>
              <a:t> read from/ write to files at variety of locations. </a:t>
            </a:r>
          </a:p>
          <a:p>
            <a:r>
              <a:rPr lang="en-US" sz="2800" dirty="0"/>
              <a:t>Locations:</a:t>
            </a:r>
          </a:p>
          <a:p>
            <a:pPr lvl="1"/>
            <a:r>
              <a:rPr lang="en-US" sz="2400" dirty="0">
                <a:solidFill>
                  <a:schemeClr val="tx1">
                    <a:lumMod val="75000"/>
                  </a:schemeClr>
                </a:solidFill>
                <a:latin typeface="Consolas" panose="020B0609020204030204" pitchFamily="49" charset="0"/>
              </a:rPr>
              <a:t>file:// </a:t>
            </a:r>
            <a:r>
              <a:rPr lang="en-US" sz="2400" dirty="0"/>
              <a:t>local (on spark client)</a:t>
            </a:r>
          </a:p>
          <a:p>
            <a:pPr lvl="1"/>
            <a:r>
              <a:rPr lang="en-US" sz="2400" dirty="0">
                <a:solidFill>
                  <a:schemeClr val="tx1">
                    <a:lumMod val="75000"/>
                  </a:schemeClr>
                </a:solidFill>
                <a:latin typeface="Consolas" panose="020B0609020204030204" pitchFamily="49" charset="0"/>
              </a:rPr>
              <a:t>s3a:// </a:t>
            </a:r>
            <a:r>
              <a:rPr lang="en-US" sz="2400" dirty="0"/>
              <a:t>object storage (</a:t>
            </a:r>
            <a:r>
              <a:rPr lang="en-US" sz="2400" dirty="0" err="1"/>
              <a:t>Minio</a:t>
            </a:r>
            <a:r>
              <a:rPr lang="en-US" sz="2400" dirty="0"/>
              <a:t> / S3 / Azure Blob)</a:t>
            </a:r>
          </a:p>
          <a:p>
            <a:pPr lvl="1"/>
            <a:r>
              <a:rPr lang="en-US" sz="2400" dirty="0">
                <a:solidFill>
                  <a:schemeClr val="tx1">
                    <a:lumMod val="75000"/>
                  </a:schemeClr>
                </a:solidFill>
                <a:latin typeface="Consolas" panose="020B0609020204030204" pitchFamily="49" charset="0"/>
              </a:rPr>
              <a:t>hdfs:// </a:t>
            </a:r>
            <a:r>
              <a:rPr lang="en-US" sz="2400" dirty="0"/>
              <a:t>Hadoop HDFS  </a:t>
            </a:r>
          </a:p>
          <a:p>
            <a:pPr lvl="1"/>
            <a:r>
              <a:rPr lang="en-US" sz="2400" dirty="0">
                <a:solidFill>
                  <a:schemeClr val="tx1">
                    <a:lumMod val="75000"/>
                  </a:schemeClr>
                </a:solidFill>
                <a:latin typeface="Consolas" panose="020B0609020204030204" pitchFamily="49" charset="0"/>
              </a:rPr>
              <a:t>webhdfs:// </a:t>
            </a:r>
            <a:r>
              <a:rPr lang="en-US" sz="2400" dirty="0"/>
              <a:t>Hadoop over Web HDFS</a:t>
            </a:r>
          </a:p>
          <a:p>
            <a:r>
              <a:rPr lang="en-US" sz="2800" dirty="0"/>
              <a:t>The path can be a filename, folder, or wildcard</a:t>
            </a:r>
          </a:p>
          <a:p>
            <a:pPr lvl="1"/>
            <a:r>
              <a:rPr lang="en-US" sz="2400" dirty="0">
                <a:solidFill>
                  <a:schemeClr val="tx1">
                    <a:lumMod val="75000"/>
                  </a:schemeClr>
                </a:solidFill>
                <a:latin typeface="Consolas" panose="020B0609020204030204" pitchFamily="49" charset="0"/>
              </a:rPr>
              <a:t>stocks.csv  </a:t>
            </a:r>
            <a:r>
              <a:rPr lang="en-US" sz="2400" dirty="0"/>
              <a:t>|  </a:t>
            </a:r>
            <a:r>
              <a:rPr lang="en-US" sz="2400" dirty="0">
                <a:solidFill>
                  <a:schemeClr val="tx1">
                    <a:lumMod val="75000"/>
                  </a:schemeClr>
                </a:solidFill>
                <a:latin typeface="Consolas" panose="020B0609020204030204" pitchFamily="49" charset="0"/>
              </a:rPr>
              <a:t>stocks/  </a:t>
            </a:r>
            <a:r>
              <a:rPr lang="en-US" sz="2400" dirty="0"/>
              <a:t>|  </a:t>
            </a:r>
            <a:r>
              <a:rPr lang="en-US" sz="2400" dirty="0">
                <a:solidFill>
                  <a:schemeClr val="tx1">
                    <a:lumMod val="75000"/>
                  </a:schemeClr>
                </a:solidFill>
                <a:latin typeface="Consolas" panose="020B0609020204030204" pitchFamily="49" charset="0"/>
              </a:rPr>
              <a:t>stocks/jan*.csv</a:t>
            </a:r>
          </a:p>
          <a:p>
            <a:r>
              <a:rPr lang="en-US" sz="2800" dirty="0"/>
              <a:t>Example:</a:t>
            </a:r>
          </a:p>
          <a:p>
            <a:pPr lvl="1"/>
            <a:r>
              <a:rPr lang="en-US" sz="2400" dirty="0">
                <a:solidFill>
                  <a:schemeClr val="tx1">
                    <a:lumMod val="75000"/>
                  </a:schemeClr>
                </a:solidFill>
                <a:latin typeface="Consolas" panose="020B0609020204030204" pitchFamily="49" charset="0"/>
              </a:rPr>
              <a:t>hdfs://namenode/path/to/files</a:t>
            </a:r>
          </a:p>
        </p:txBody>
      </p:sp>
    </p:spTree>
    <p:extLst>
      <p:ext uri="{BB962C8B-B14F-4D97-AF65-F5344CB8AC3E}">
        <p14:creationId xmlns:p14="http://schemas.microsoft.com/office/powerpoint/2010/main" val="2620541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35DF3-8267-4F61-9E9F-2C44EE98BC5F}"/>
              </a:ext>
            </a:extLst>
          </p:cNvPr>
          <p:cNvSpPr>
            <a:spLocks noGrp="1"/>
          </p:cNvSpPr>
          <p:nvPr>
            <p:ph type="title"/>
          </p:nvPr>
        </p:nvSpPr>
        <p:spPr/>
        <p:txBody>
          <a:bodyPr/>
          <a:lstStyle/>
          <a:p>
            <a:r>
              <a:rPr lang="en-US" dirty="0"/>
              <a:t>Reading Data, the Spark Way</a:t>
            </a:r>
          </a:p>
        </p:txBody>
      </p:sp>
      <p:sp>
        <p:nvSpPr>
          <p:cNvPr id="3" name="Content Placeholder 2">
            <a:extLst>
              <a:ext uri="{FF2B5EF4-FFF2-40B4-BE49-F238E27FC236}">
                <a16:creationId xmlns:a16="http://schemas.microsoft.com/office/drawing/2014/main" id="{4B0DAC2A-E97C-4BB5-B2C6-2B42A165D143}"/>
              </a:ext>
            </a:extLst>
          </p:cNvPr>
          <p:cNvSpPr>
            <a:spLocks noGrp="1"/>
          </p:cNvSpPr>
          <p:nvPr>
            <p:ph idx="1"/>
          </p:nvPr>
        </p:nvSpPr>
        <p:spPr/>
        <p:txBody>
          <a:bodyPr/>
          <a:lstStyle/>
          <a:p>
            <a:r>
              <a:rPr lang="en-US" dirty="0"/>
              <a:t>It doesn’t make sense to load a local file with the client, especially when you are running spark in cluster mode.</a:t>
            </a:r>
          </a:p>
          <a:p>
            <a:r>
              <a:rPr lang="en-US" dirty="0"/>
              <a:t>The </a:t>
            </a:r>
            <a:r>
              <a:rPr lang="en-US" b="1" dirty="0" err="1"/>
              <a:t>SparkFiles</a:t>
            </a:r>
            <a:r>
              <a:rPr lang="en-US" dirty="0"/>
              <a:t> module allows us to load the files into the temporary storage on the worker nodes of the spark cluster.</a:t>
            </a:r>
          </a:p>
          <a:p>
            <a:r>
              <a:rPr lang="en-US" dirty="0"/>
              <a:t>We can also read data over HTTP using this method.</a:t>
            </a:r>
          </a:p>
        </p:txBody>
      </p:sp>
      <p:pic>
        <p:nvPicPr>
          <p:cNvPr id="7" name="Picture 6">
            <a:extLst>
              <a:ext uri="{FF2B5EF4-FFF2-40B4-BE49-F238E27FC236}">
                <a16:creationId xmlns:a16="http://schemas.microsoft.com/office/drawing/2014/main" id="{30346B6B-B481-733C-B905-81169E041949}"/>
              </a:ext>
            </a:extLst>
          </p:cNvPr>
          <p:cNvPicPr>
            <a:picLocks noChangeAspect="1"/>
          </p:cNvPicPr>
          <p:nvPr/>
        </p:nvPicPr>
        <p:blipFill>
          <a:blip r:embed="rId2"/>
          <a:stretch>
            <a:fillRect/>
          </a:stretch>
        </p:blipFill>
        <p:spPr>
          <a:xfrm>
            <a:off x="347661" y="4674859"/>
            <a:ext cx="11798795" cy="873454"/>
          </a:xfrm>
          <a:prstGeom prst="rect">
            <a:avLst/>
          </a:prstGeom>
        </p:spPr>
      </p:pic>
    </p:spTree>
    <p:extLst>
      <p:ext uri="{BB962C8B-B14F-4D97-AF65-F5344CB8AC3E}">
        <p14:creationId xmlns:p14="http://schemas.microsoft.com/office/powerpoint/2010/main" val="159981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4CF473-FAC8-4C3D-950F-4AA07C7CE3CB}"/>
              </a:ext>
            </a:extLst>
          </p:cNvPr>
          <p:cNvSpPr>
            <a:spLocks noGrp="1"/>
          </p:cNvSpPr>
          <p:nvPr>
            <p:ph type="title"/>
          </p:nvPr>
        </p:nvSpPr>
        <p:spPr/>
        <p:txBody>
          <a:bodyPr/>
          <a:lstStyle/>
          <a:p>
            <a:r>
              <a:rPr lang="en-US" dirty="0"/>
              <a:t>Spark File Formats</a:t>
            </a:r>
          </a:p>
        </p:txBody>
      </p:sp>
      <p:sp>
        <p:nvSpPr>
          <p:cNvPr id="5" name="Content Placeholder 4">
            <a:extLst>
              <a:ext uri="{FF2B5EF4-FFF2-40B4-BE49-F238E27FC236}">
                <a16:creationId xmlns:a16="http://schemas.microsoft.com/office/drawing/2014/main" id="{243B80B6-2E58-45E4-9E4C-511613EE3C6C}"/>
              </a:ext>
            </a:extLst>
          </p:cNvPr>
          <p:cNvSpPr>
            <a:spLocks noGrp="1"/>
          </p:cNvSpPr>
          <p:nvPr>
            <p:ph idx="1"/>
          </p:nvPr>
        </p:nvSpPr>
        <p:spPr>
          <a:xfrm>
            <a:off x="838200" y="1467173"/>
            <a:ext cx="10515600" cy="4714956"/>
          </a:xfrm>
        </p:spPr>
        <p:txBody>
          <a:bodyPr/>
          <a:lstStyle/>
          <a:p>
            <a:r>
              <a:rPr lang="en-US" dirty="0"/>
              <a:t>Spark can read / write data in a variety of formats. </a:t>
            </a:r>
          </a:p>
          <a:p>
            <a:pPr lvl="1"/>
            <a:r>
              <a:rPr lang="en-US" b="1" dirty="0"/>
              <a:t>csv</a:t>
            </a:r>
            <a:r>
              <a:rPr lang="en-US" dirty="0"/>
              <a:t> delimited (comma, tab, </a:t>
            </a:r>
            <a:r>
              <a:rPr lang="en-US" dirty="0" err="1"/>
              <a:t>etc</a:t>
            </a:r>
            <a:r>
              <a:rPr lang="en-US" dirty="0"/>
              <a:t>) file</a:t>
            </a:r>
          </a:p>
          <a:p>
            <a:pPr lvl="1"/>
            <a:r>
              <a:rPr lang="en-US" b="1" dirty="0"/>
              <a:t>text </a:t>
            </a:r>
            <a:r>
              <a:rPr lang="en-US" dirty="0"/>
              <a:t>generic text file, one row per line</a:t>
            </a:r>
          </a:p>
          <a:p>
            <a:pPr lvl="1"/>
            <a:r>
              <a:rPr lang="en-US" b="1" dirty="0"/>
              <a:t>json </a:t>
            </a:r>
            <a:r>
              <a:rPr lang="en-US" dirty="0"/>
              <a:t>JSON format </a:t>
            </a:r>
          </a:p>
          <a:p>
            <a:pPr lvl="1"/>
            <a:r>
              <a:rPr lang="en-US" b="1" dirty="0"/>
              <a:t>parquet </a:t>
            </a:r>
            <a:r>
              <a:rPr lang="en-US" dirty="0"/>
              <a:t>Parquet format (common big-data format with schema included)</a:t>
            </a:r>
          </a:p>
          <a:p>
            <a:pPr lvl="1"/>
            <a:r>
              <a:rPr lang="en-US" b="1" dirty="0"/>
              <a:t>orc</a:t>
            </a:r>
            <a:r>
              <a:rPr lang="en-US" dirty="0"/>
              <a:t> Another common big-data format with schema.</a:t>
            </a:r>
          </a:p>
          <a:p>
            <a:r>
              <a:rPr lang="en-US" dirty="0"/>
              <a:t>Each format has configurable options.</a:t>
            </a:r>
          </a:p>
          <a:p>
            <a:r>
              <a:rPr lang="en-US" dirty="0"/>
              <a:t> </a:t>
            </a:r>
            <a:r>
              <a:rPr lang="en-US" dirty="0">
                <a:hlinkClick r:id="rId2"/>
              </a:rPr>
              <a:t>https://spark.apache.org/docs/latest/sql-data-sources.html</a:t>
            </a:r>
            <a:endParaRPr lang="en-US" dirty="0"/>
          </a:p>
        </p:txBody>
      </p:sp>
    </p:spTree>
    <p:extLst>
      <p:ext uri="{BB962C8B-B14F-4D97-AF65-F5344CB8AC3E}">
        <p14:creationId xmlns:p14="http://schemas.microsoft.com/office/powerpoint/2010/main" val="628605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A2494-96D0-4DE2-BA99-58FD2E1D9188}"/>
              </a:ext>
            </a:extLst>
          </p:cNvPr>
          <p:cNvSpPr>
            <a:spLocks noGrp="1"/>
          </p:cNvSpPr>
          <p:nvPr>
            <p:ph type="title"/>
          </p:nvPr>
        </p:nvSpPr>
        <p:spPr/>
        <p:txBody>
          <a:bodyPr/>
          <a:lstStyle/>
          <a:p>
            <a:r>
              <a:rPr lang="en-US" dirty="0" err="1"/>
              <a:t>DataFrame</a:t>
            </a:r>
            <a:r>
              <a:rPr lang="en-US" dirty="0"/>
              <a:t> Schemas</a:t>
            </a:r>
          </a:p>
        </p:txBody>
      </p:sp>
      <p:sp>
        <p:nvSpPr>
          <p:cNvPr id="3" name="Content Placeholder 2">
            <a:extLst>
              <a:ext uri="{FF2B5EF4-FFF2-40B4-BE49-F238E27FC236}">
                <a16:creationId xmlns:a16="http://schemas.microsoft.com/office/drawing/2014/main" id="{D3D69C0A-BF48-4820-AAFF-1750D55D5446}"/>
              </a:ext>
            </a:extLst>
          </p:cNvPr>
          <p:cNvSpPr>
            <a:spLocks noGrp="1"/>
          </p:cNvSpPr>
          <p:nvPr>
            <p:ph idx="1"/>
          </p:nvPr>
        </p:nvSpPr>
        <p:spPr>
          <a:xfrm>
            <a:off x="752475" y="1358900"/>
            <a:ext cx="10515600" cy="4351338"/>
          </a:xfrm>
        </p:spPr>
        <p:txBody>
          <a:bodyPr/>
          <a:lstStyle/>
          <a:p>
            <a:r>
              <a:rPr lang="en-US" sz="2800" dirty="0"/>
              <a:t>Every spark dataframe has a schema, or collection of typed columns. The schema is stored in a </a:t>
            </a:r>
            <a:r>
              <a:rPr lang="en-US" sz="2800" b="1" dirty="0" err="1"/>
              <a:t>StructType</a:t>
            </a:r>
            <a:r>
              <a:rPr lang="en-US" sz="2800" dirty="0"/>
              <a:t> </a:t>
            </a:r>
          </a:p>
          <a:p>
            <a:r>
              <a:rPr lang="en-US" sz="2800" dirty="0"/>
              <a:t>Each column is a </a:t>
            </a:r>
            <a:r>
              <a:rPr lang="en-US" sz="2800" b="1" dirty="0" err="1"/>
              <a:t>StructField</a:t>
            </a:r>
            <a:r>
              <a:rPr lang="en-US" sz="2800" dirty="0"/>
              <a:t> consisting of the field name and a specific </a:t>
            </a:r>
            <a:r>
              <a:rPr lang="en-US" sz="2800" b="1" dirty="0" err="1"/>
              <a:t>StructType</a:t>
            </a:r>
            <a:r>
              <a:rPr lang="en-US" sz="2800" dirty="0"/>
              <a:t>. Int, decimal, string, date, etc..</a:t>
            </a:r>
          </a:p>
          <a:p>
            <a:pPr lvl="1"/>
            <a:r>
              <a:rPr lang="en-US" sz="2400" dirty="0"/>
              <a:t>When you </a:t>
            </a:r>
            <a:r>
              <a:rPr lang="en-US" sz="2400" b="1" dirty="0" err="1"/>
              <a:t>spark.read</a:t>
            </a:r>
            <a:r>
              <a:rPr lang="en-US" sz="2400" dirty="0"/>
              <a:t> data, from  the schema is always the most flexible type, String.</a:t>
            </a:r>
          </a:p>
          <a:p>
            <a:pPr lvl="1"/>
            <a:r>
              <a:rPr lang="en-US" sz="2400" dirty="0"/>
              <a:t>When you include the </a:t>
            </a:r>
            <a:r>
              <a:rPr lang="en-US" sz="2400" b="1" dirty="0" err="1"/>
              <a:t>inferSchema</a:t>
            </a:r>
            <a:r>
              <a:rPr lang="en-US" sz="2400" dirty="0"/>
              <a:t> option, and extra pass is made over the data to infer the `</a:t>
            </a:r>
            <a:r>
              <a:rPr lang="en-US" sz="2400" dirty="0" err="1"/>
              <a:t>StructType</a:t>
            </a:r>
            <a:r>
              <a:rPr lang="en-US" sz="2400" dirty="0"/>
              <a:t>` for each column.</a:t>
            </a:r>
          </a:p>
          <a:p>
            <a:r>
              <a:rPr lang="en-US" sz="2800" dirty="0"/>
              <a:t>For formats that include a schema, like `parquet` or `orc` the schema in the file is loaded.</a:t>
            </a:r>
          </a:p>
          <a:p>
            <a:endParaRPr lang="en-US" dirty="0"/>
          </a:p>
        </p:txBody>
      </p:sp>
      <p:pic>
        <p:nvPicPr>
          <p:cNvPr id="5" name="Picture 4">
            <a:extLst>
              <a:ext uri="{FF2B5EF4-FFF2-40B4-BE49-F238E27FC236}">
                <a16:creationId xmlns:a16="http://schemas.microsoft.com/office/drawing/2014/main" id="{6E587CDE-5698-38AF-560C-4653E8298538}"/>
              </a:ext>
            </a:extLst>
          </p:cNvPr>
          <p:cNvPicPr>
            <a:picLocks noChangeAspect="1"/>
          </p:cNvPicPr>
          <p:nvPr/>
        </p:nvPicPr>
        <p:blipFill>
          <a:blip r:embed="rId2"/>
          <a:stretch>
            <a:fillRect/>
          </a:stretch>
        </p:blipFill>
        <p:spPr>
          <a:xfrm>
            <a:off x="882845" y="5779765"/>
            <a:ext cx="10477356" cy="368623"/>
          </a:xfrm>
          <a:prstGeom prst="rect">
            <a:avLst/>
          </a:prstGeom>
        </p:spPr>
      </p:pic>
    </p:spTree>
    <p:extLst>
      <p:ext uri="{BB962C8B-B14F-4D97-AF65-F5344CB8AC3E}">
        <p14:creationId xmlns:p14="http://schemas.microsoft.com/office/powerpoint/2010/main" val="255267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C43E6D-422A-4286-A98D-65086D427DF2}"/>
              </a:ext>
            </a:extLst>
          </p:cNvPr>
          <p:cNvSpPr>
            <a:spLocks noGrp="1"/>
          </p:cNvSpPr>
          <p:nvPr>
            <p:ph type="title"/>
          </p:nvPr>
        </p:nvSpPr>
        <p:spPr/>
        <p:txBody>
          <a:bodyPr/>
          <a:lstStyle/>
          <a:p>
            <a:r>
              <a:rPr lang="en-US" dirty="0"/>
              <a:t>What does .cache() do?</a:t>
            </a:r>
          </a:p>
        </p:txBody>
      </p:sp>
      <p:sp>
        <p:nvSpPr>
          <p:cNvPr id="5" name="Content Placeholder 4">
            <a:extLst>
              <a:ext uri="{FF2B5EF4-FFF2-40B4-BE49-F238E27FC236}">
                <a16:creationId xmlns:a16="http://schemas.microsoft.com/office/drawing/2014/main" id="{6EB42C43-D16C-4DD3-875B-4A1653198651}"/>
              </a:ext>
            </a:extLst>
          </p:cNvPr>
          <p:cNvSpPr>
            <a:spLocks noGrp="1"/>
          </p:cNvSpPr>
          <p:nvPr>
            <p:ph idx="1"/>
          </p:nvPr>
        </p:nvSpPr>
        <p:spPr/>
        <p:txBody>
          <a:bodyPr/>
          <a:lstStyle/>
          <a:p>
            <a:pPr marL="0" indent="0">
              <a:buNone/>
            </a:pPr>
            <a:r>
              <a:rPr lang="en-US" dirty="0">
                <a:latin typeface="Consolas" panose="020B0609020204030204" pitchFamily="49" charset="0"/>
              </a:rPr>
              <a:t>spark.load.csv("s3a://bucket/file").cache()</a:t>
            </a:r>
          </a:p>
        </p:txBody>
      </p:sp>
      <p:sp>
        <p:nvSpPr>
          <p:cNvPr id="6" name="Flowchart: Magnetic Disk 5">
            <a:extLst>
              <a:ext uri="{FF2B5EF4-FFF2-40B4-BE49-F238E27FC236}">
                <a16:creationId xmlns:a16="http://schemas.microsoft.com/office/drawing/2014/main" id="{F8C5F60F-0EE4-4F8F-9B8E-6858EBD96185}"/>
              </a:ext>
            </a:extLst>
          </p:cNvPr>
          <p:cNvSpPr/>
          <p:nvPr/>
        </p:nvSpPr>
        <p:spPr>
          <a:xfrm>
            <a:off x="1407560" y="3220948"/>
            <a:ext cx="1695236" cy="1946364"/>
          </a:xfrm>
          <a:prstGeom prst="flowChartMagneticDisk">
            <a:avLst/>
          </a:prstGeom>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err="1"/>
              <a:t>Minio</a:t>
            </a:r>
            <a:endParaRPr lang="en-US" b="1" dirty="0"/>
          </a:p>
          <a:p>
            <a:pPr algn="ctr"/>
            <a:r>
              <a:rPr lang="en-US" b="1" dirty="0"/>
              <a:t>Or S3</a:t>
            </a:r>
          </a:p>
        </p:txBody>
      </p:sp>
      <p:sp>
        <p:nvSpPr>
          <p:cNvPr id="7" name="Rectangle 6">
            <a:extLst>
              <a:ext uri="{FF2B5EF4-FFF2-40B4-BE49-F238E27FC236}">
                <a16:creationId xmlns:a16="http://schemas.microsoft.com/office/drawing/2014/main" id="{01CF095F-473A-4065-AE8C-AAA8637A9BF6}"/>
              </a:ext>
            </a:extLst>
          </p:cNvPr>
          <p:cNvSpPr/>
          <p:nvPr/>
        </p:nvSpPr>
        <p:spPr>
          <a:xfrm>
            <a:off x="7143964" y="2886743"/>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B93DBF2-6D56-47D3-AED8-54D8387D928C}"/>
              </a:ext>
            </a:extLst>
          </p:cNvPr>
          <p:cNvSpPr/>
          <p:nvPr/>
        </p:nvSpPr>
        <p:spPr>
          <a:xfrm>
            <a:off x="7623853" y="3483153"/>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0FBA7B7-FBE9-48E8-BE30-FE8BDAF19523}"/>
              </a:ext>
            </a:extLst>
          </p:cNvPr>
          <p:cNvSpPr/>
          <p:nvPr/>
        </p:nvSpPr>
        <p:spPr>
          <a:xfrm>
            <a:off x="8251005" y="4027041"/>
            <a:ext cx="2214081" cy="1307387"/>
          </a:xfrm>
          <a:prstGeom prst="rect">
            <a:avLst/>
          </a:prstGeom>
          <a:solidFill>
            <a:schemeClr val="accent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Spark Workers</a:t>
            </a:r>
          </a:p>
        </p:txBody>
      </p:sp>
      <p:sp>
        <p:nvSpPr>
          <p:cNvPr id="10" name="Arrow: Right 9">
            <a:extLst>
              <a:ext uri="{FF2B5EF4-FFF2-40B4-BE49-F238E27FC236}">
                <a16:creationId xmlns:a16="http://schemas.microsoft.com/office/drawing/2014/main" id="{B567C7F5-49B8-4353-AC50-21E3FDA73385}"/>
              </a:ext>
            </a:extLst>
          </p:cNvPr>
          <p:cNvSpPr/>
          <p:nvPr/>
        </p:nvSpPr>
        <p:spPr>
          <a:xfrm>
            <a:off x="3488076" y="3220948"/>
            <a:ext cx="3462391" cy="1890445"/>
          </a:xfrm>
          <a:prstGeom prst="rightArrow">
            <a:avLst/>
          </a:prstGeom>
          <a:ln w="38100"/>
        </p:spPr>
        <p:style>
          <a:lnRef idx="2">
            <a:schemeClr val="accent3"/>
          </a:lnRef>
          <a:fillRef idx="1">
            <a:schemeClr val="lt1"/>
          </a:fillRef>
          <a:effectRef idx="0">
            <a:schemeClr val="accent3"/>
          </a:effectRef>
          <a:fontRef idx="minor">
            <a:schemeClr val="dk1"/>
          </a:fontRef>
        </p:style>
        <p:txBody>
          <a:bodyPr rtlCol="0" anchor="ctr"/>
          <a:lstStyle/>
          <a:p>
            <a:pPr algn="ctr"/>
            <a:r>
              <a:rPr lang="en-US" dirty="0"/>
              <a:t>Distribute data to the workers so that data does not need to be fetched at lazy evaluation.</a:t>
            </a:r>
          </a:p>
        </p:txBody>
      </p:sp>
      <p:cxnSp>
        <p:nvCxnSpPr>
          <p:cNvPr id="12" name="Straight Arrow Connector 11">
            <a:extLst>
              <a:ext uri="{FF2B5EF4-FFF2-40B4-BE49-F238E27FC236}">
                <a16:creationId xmlns:a16="http://schemas.microsoft.com/office/drawing/2014/main" id="{3AFC1B45-9798-4100-A346-291567282A4C}"/>
              </a:ext>
            </a:extLst>
          </p:cNvPr>
          <p:cNvCxnSpPr/>
          <p:nvPr/>
        </p:nvCxnSpPr>
        <p:spPr>
          <a:xfrm flipH="1">
            <a:off x="3102796" y="2370466"/>
            <a:ext cx="1505164" cy="10325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5651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BA25D-4724-40FD-22A3-5E50DB90E527}"/>
              </a:ext>
            </a:extLst>
          </p:cNvPr>
          <p:cNvSpPr>
            <a:spLocks noGrp="1"/>
          </p:cNvSpPr>
          <p:nvPr>
            <p:ph type="title"/>
          </p:nvPr>
        </p:nvSpPr>
        <p:spPr/>
        <p:txBody>
          <a:bodyPr/>
          <a:lstStyle/>
          <a:p>
            <a:r>
              <a:rPr lang="en-US" dirty="0"/>
              <a:t>Example: Schema, </a:t>
            </a:r>
            <a:r>
              <a:rPr lang="en-US" dirty="0" err="1"/>
              <a:t>inferSchema</a:t>
            </a:r>
            <a:r>
              <a:rPr lang="en-US" dirty="0"/>
              <a:t> and Cache</a:t>
            </a:r>
          </a:p>
        </p:txBody>
      </p:sp>
      <p:pic>
        <p:nvPicPr>
          <p:cNvPr id="5" name="Content Placeholder 4">
            <a:extLst>
              <a:ext uri="{FF2B5EF4-FFF2-40B4-BE49-F238E27FC236}">
                <a16:creationId xmlns:a16="http://schemas.microsoft.com/office/drawing/2014/main" id="{32AF5CF5-00C6-6B1F-AF74-AD3F6A09ED52}"/>
              </a:ext>
            </a:extLst>
          </p:cNvPr>
          <p:cNvPicPr>
            <a:picLocks noGrp="1" noChangeAspect="1"/>
          </p:cNvPicPr>
          <p:nvPr>
            <p:ph idx="1"/>
          </p:nvPr>
        </p:nvPicPr>
        <p:blipFill>
          <a:blip r:embed="rId2"/>
          <a:stretch>
            <a:fillRect/>
          </a:stretch>
        </p:blipFill>
        <p:spPr>
          <a:xfrm>
            <a:off x="746617" y="1690689"/>
            <a:ext cx="9570920" cy="4757735"/>
          </a:xfrm>
        </p:spPr>
      </p:pic>
    </p:spTree>
    <p:extLst>
      <p:ext uri="{BB962C8B-B14F-4D97-AF65-F5344CB8AC3E}">
        <p14:creationId xmlns:p14="http://schemas.microsoft.com/office/powerpoint/2010/main" val="14678957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8BDD93B-4E88-43EE-B048-2C5A242F1B69}"/>
              </a:ext>
            </a:extLst>
          </p:cNvPr>
          <p:cNvSpPr>
            <a:spLocks noGrp="1"/>
          </p:cNvSpPr>
          <p:nvPr>
            <p:ph type="title"/>
          </p:nvPr>
        </p:nvSpPr>
        <p:spPr/>
        <p:txBody>
          <a:bodyPr/>
          <a:lstStyle/>
          <a:p>
            <a:r>
              <a:rPr lang="en-US" dirty="0"/>
              <a:t>Spark Transformations</a:t>
            </a:r>
          </a:p>
        </p:txBody>
      </p:sp>
      <p:sp>
        <p:nvSpPr>
          <p:cNvPr id="5" name="Text Placeholder 4">
            <a:extLst>
              <a:ext uri="{FF2B5EF4-FFF2-40B4-BE49-F238E27FC236}">
                <a16:creationId xmlns:a16="http://schemas.microsoft.com/office/drawing/2014/main" id="{92C9B54F-5DA6-4B8C-8BF9-2A4B0845378B}"/>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725618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69092D-DB7F-41A6-846A-F7791DDE7933}"/>
              </a:ext>
            </a:extLst>
          </p:cNvPr>
          <p:cNvSpPr>
            <a:spLocks noGrp="1"/>
          </p:cNvSpPr>
          <p:nvPr>
            <p:ph type="title"/>
          </p:nvPr>
        </p:nvSpPr>
        <p:spPr/>
        <p:txBody>
          <a:bodyPr/>
          <a:lstStyle/>
          <a:p>
            <a:r>
              <a:rPr lang="en-US" dirty="0"/>
              <a:t>Too Many Transformations to Do Here!</a:t>
            </a:r>
          </a:p>
        </p:txBody>
      </p:sp>
      <p:sp>
        <p:nvSpPr>
          <p:cNvPr id="5" name="Content Placeholder 4">
            <a:extLst>
              <a:ext uri="{FF2B5EF4-FFF2-40B4-BE49-F238E27FC236}">
                <a16:creationId xmlns:a16="http://schemas.microsoft.com/office/drawing/2014/main" id="{D1626F4E-42B4-4D91-A1DF-97851554E976}"/>
              </a:ext>
            </a:extLst>
          </p:cNvPr>
          <p:cNvSpPr>
            <a:spLocks noGrp="1"/>
          </p:cNvSpPr>
          <p:nvPr>
            <p:ph idx="1"/>
          </p:nvPr>
        </p:nvSpPr>
        <p:spPr/>
        <p:txBody>
          <a:bodyPr/>
          <a:lstStyle/>
          <a:p>
            <a:r>
              <a:rPr lang="en-US" dirty="0"/>
              <a:t>Examples are In the Pre-Recorded Video!</a:t>
            </a:r>
          </a:p>
          <a:p>
            <a:r>
              <a:rPr lang="en-US" dirty="0"/>
              <a:t>For Reference:</a:t>
            </a:r>
          </a:p>
          <a:p>
            <a:pPr lvl="1"/>
            <a:r>
              <a:rPr lang="en-US" dirty="0"/>
              <a:t>/work/examples/</a:t>
            </a:r>
            <a:r>
              <a:rPr lang="en-US" dirty="0" err="1"/>
              <a:t>PySparkCookbook.ipynb</a:t>
            </a:r>
            <a:endParaRPr lang="en-US" dirty="0"/>
          </a:p>
          <a:p>
            <a:pPr lvl="1"/>
            <a:r>
              <a:rPr lang="en-US" dirty="0"/>
              <a:t>/work/content/2-Object-Spark.ipynb</a:t>
            </a:r>
          </a:p>
          <a:p>
            <a:pPr lvl="1"/>
            <a:r>
              <a:rPr lang="en-US" dirty="0">
                <a:hlinkClick r:id="rId2"/>
              </a:rPr>
              <a:t>https://sparkbyexamples.com/pyspark-tutorial/</a:t>
            </a:r>
            <a:r>
              <a:rPr lang="en-US" dirty="0"/>
              <a:t> </a:t>
            </a:r>
          </a:p>
          <a:p>
            <a:pPr lvl="1"/>
            <a:endParaRPr lang="en-US" dirty="0"/>
          </a:p>
        </p:txBody>
      </p:sp>
    </p:spTree>
    <p:extLst>
      <p:ext uri="{BB962C8B-B14F-4D97-AF65-F5344CB8AC3E}">
        <p14:creationId xmlns:p14="http://schemas.microsoft.com/office/powerpoint/2010/main" val="4249476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4819C-1899-400D-83E0-B91CF32901C0}"/>
              </a:ext>
            </a:extLst>
          </p:cNvPr>
          <p:cNvSpPr>
            <a:spLocks noGrp="1"/>
          </p:cNvSpPr>
          <p:nvPr>
            <p:ph type="title"/>
          </p:nvPr>
        </p:nvSpPr>
        <p:spPr>
          <a:xfrm>
            <a:off x="130115" y="365125"/>
            <a:ext cx="2703782" cy="5903287"/>
          </a:xfrm>
        </p:spPr>
        <p:txBody>
          <a:bodyPr>
            <a:normAutofit/>
          </a:bodyPr>
          <a:lstStyle/>
          <a:p>
            <a:r>
              <a:rPr lang="en-US" dirty="0"/>
              <a:t>How many devices are connected to the Internet?</a:t>
            </a:r>
          </a:p>
        </p:txBody>
      </p:sp>
      <p:grpSp>
        <p:nvGrpSpPr>
          <p:cNvPr id="3" name="Group 2">
            <a:extLst>
              <a:ext uri="{FF2B5EF4-FFF2-40B4-BE49-F238E27FC236}">
                <a16:creationId xmlns:a16="http://schemas.microsoft.com/office/drawing/2014/main" id="{DEB2C5BB-EC2F-4AF9-B1D8-4E019050207B}"/>
              </a:ext>
            </a:extLst>
          </p:cNvPr>
          <p:cNvGrpSpPr/>
          <p:nvPr/>
        </p:nvGrpSpPr>
        <p:grpSpPr>
          <a:xfrm>
            <a:off x="2658910" y="589588"/>
            <a:ext cx="9075891" cy="5763872"/>
            <a:chOff x="1095469" y="2081028"/>
            <a:chExt cx="6811119" cy="4261921"/>
          </a:xfrm>
        </p:grpSpPr>
        <p:grpSp>
          <p:nvGrpSpPr>
            <p:cNvPr id="4" name="Group 3">
              <a:extLst>
                <a:ext uri="{FF2B5EF4-FFF2-40B4-BE49-F238E27FC236}">
                  <a16:creationId xmlns:a16="http://schemas.microsoft.com/office/drawing/2014/main" id="{55B9A628-034D-47E2-8251-F9742FD82B44}"/>
                </a:ext>
              </a:extLst>
            </p:cNvPr>
            <p:cNvGrpSpPr/>
            <p:nvPr/>
          </p:nvGrpSpPr>
          <p:grpSpPr>
            <a:xfrm>
              <a:off x="1095469" y="2081028"/>
              <a:ext cx="6811119" cy="4261921"/>
              <a:chOff x="1095469" y="2081028"/>
              <a:chExt cx="6811119" cy="4261921"/>
            </a:xfrm>
          </p:grpSpPr>
          <p:sp>
            <p:nvSpPr>
              <p:cNvPr id="17" name="TextBox 16">
                <a:extLst>
                  <a:ext uri="{FF2B5EF4-FFF2-40B4-BE49-F238E27FC236}">
                    <a16:creationId xmlns:a16="http://schemas.microsoft.com/office/drawing/2014/main" id="{E18811AA-2837-48C7-A424-376B68C1B084}"/>
                  </a:ext>
                </a:extLst>
              </p:cNvPr>
              <p:cNvSpPr txBox="1"/>
              <p:nvPr/>
            </p:nvSpPr>
            <p:spPr>
              <a:xfrm>
                <a:off x="4218848" y="3623386"/>
                <a:ext cx="867617" cy="508595"/>
              </a:xfrm>
              <a:prstGeom prst="rect">
                <a:avLst/>
              </a:prstGeom>
              <a:noFill/>
              <a:ln>
                <a:noFill/>
              </a:ln>
            </p:spPr>
            <p:txBody>
              <a:bodyPr wrap="square" rtlCol="0">
                <a:noAutofit/>
              </a:bodyPr>
              <a:lstStyle/>
              <a:p>
                <a:pPr>
                  <a:spcBef>
                    <a:spcPts val="600"/>
                  </a:spcBef>
                </a:pPr>
                <a:r>
                  <a:rPr lang="en-US" sz="1000" b="1" dirty="0">
                    <a:solidFill>
                      <a:schemeClr val="tx1">
                        <a:lumMod val="65000"/>
                        <a:lumOff val="35000"/>
                      </a:schemeClr>
                    </a:solidFill>
                    <a:latin typeface="Sherman Sans Book"/>
                  </a:rPr>
                  <a:t>2015</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18.2B</a:t>
                </a:r>
                <a:endParaRPr lang="en-US" sz="1000" b="1" dirty="0">
                  <a:solidFill>
                    <a:schemeClr val="tx1">
                      <a:lumMod val="65000"/>
                      <a:lumOff val="35000"/>
                    </a:schemeClr>
                  </a:solidFill>
                  <a:latin typeface="Sherman Sans Book"/>
                </a:endParaRPr>
              </a:p>
            </p:txBody>
          </p:sp>
          <p:sp>
            <p:nvSpPr>
              <p:cNvPr id="18" name="TextBox 17">
                <a:extLst>
                  <a:ext uri="{FF2B5EF4-FFF2-40B4-BE49-F238E27FC236}">
                    <a16:creationId xmlns:a16="http://schemas.microsoft.com/office/drawing/2014/main" id="{431F18BF-8F5D-48F1-AA2B-6F5C711D06E0}"/>
                  </a:ext>
                </a:extLst>
              </p:cNvPr>
              <p:cNvSpPr txBox="1"/>
              <p:nvPr/>
            </p:nvSpPr>
            <p:spPr>
              <a:xfrm>
                <a:off x="3132807" y="4343980"/>
                <a:ext cx="1070207" cy="815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2009</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IoT</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Inception</a:t>
                </a:r>
              </a:p>
            </p:txBody>
          </p:sp>
          <p:cxnSp>
            <p:nvCxnSpPr>
              <p:cNvPr id="19" name="Straight Connector 18">
                <a:extLst>
                  <a:ext uri="{FF2B5EF4-FFF2-40B4-BE49-F238E27FC236}">
                    <a16:creationId xmlns:a16="http://schemas.microsoft.com/office/drawing/2014/main" id="{EFE1B9A9-2DE6-43A3-BB4B-95252DD2DA62}"/>
                  </a:ext>
                </a:extLst>
              </p:cNvPr>
              <p:cNvCxnSpPr/>
              <p:nvPr/>
            </p:nvCxnSpPr>
            <p:spPr>
              <a:xfrm>
                <a:off x="1526458" y="2684207"/>
                <a:ext cx="0" cy="338475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EF8A5D8-9453-4348-AFE7-70884AAB1E4D}"/>
                  </a:ext>
                </a:extLst>
              </p:cNvPr>
              <p:cNvCxnSpPr/>
              <p:nvPr/>
            </p:nvCxnSpPr>
            <p:spPr>
              <a:xfrm>
                <a:off x="1526458" y="6068961"/>
                <a:ext cx="621644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11B5806-888E-44B9-A6A2-988A4FD62A4C}"/>
                  </a:ext>
                </a:extLst>
              </p:cNvPr>
              <p:cNvSpPr txBox="1"/>
              <p:nvPr/>
            </p:nvSpPr>
            <p:spPr>
              <a:xfrm>
                <a:off x="1219011" y="2361561"/>
                <a:ext cx="1524189" cy="293902"/>
              </a:xfrm>
              <a:prstGeom prst="rect">
                <a:avLst/>
              </a:prstGeom>
              <a:noFill/>
            </p:spPr>
            <p:txBody>
              <a:bodyPr wrap="square" rtlCol="0">
                <a:noAutofit/>
              </a:bodyPr>
              <a:lstStyle/>
              <a:p>
                <a:pPr>
                  <a:spcBef>
                    <a:spcPts val="600"/>
                  </a:spcBef>
                </a:pPr>
                <a:r>
                  <a:rPr lang="en-US" sz="1400" b="1" dirty="0">
                    <a:solidFill>
                      <a:schemeClr val="tx1">
                        <a:lumMod val="65000"/>
                        <a:lumOff val="35000"/>
                      </a:schemeClr>
                    </a:solidFill>
                    <a:latin typeface="Sherman Sans Book"/>
                  </a:rPr>
                  <a:t>Billions of Devices</a:t>
                </a:r>
              </a:p>
            </p:txBody>
          </p:sp>
          <p:sp>
            <p:nvSpPr>
              <p:cNvPr id="22" name="TextBox 21">
                <a:extLst>
                  <a:ext uri="{FF2B5EF4-FFF2-40B4-BE49-F238E27FC236}">
                    <a16:creationId xmlns:a16="http://schemas.microsoft.com/office/drawing/2014/main" id="{2665C399-6551-441D-9911-E484FC260ADF}"/>
                  </a:ext>
                </a:extLst>
              </p:cNvPr>
              <p:cNvSpPr txBox="1"/>
              <p:nvPr/>
            </p:nvSpPr>
            <p:spPr>
              <a:xfrm>
                <a:off x="1095469" y="2613604"/>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50</a:t>
                </a:r>
              </a:p>
            </p:txBody>
          </p:sp>
          <p:sp>
            <p:nvSpPr>
              <p:cNvPr id="23" name="TextBox 22">
                <a:extLst>
                  <a:ext uri="{FF2B5EF4-FFF2-40B4-BE49-F238E27FC236}">
                    <a16:creationId xmlns:a16="http://schemas.microsoft.com/office/drawing/2014/main" id="{F12847A9-373E-4978-BA2B-9CACDB15A45E}"/>
                  </a:ext>
                </a:extLst>
              </p:cNvPr>
              <p:cNvSpPr txBox="1"/>
              <p:nvPr/>
            </p:nvSpPr>
            <p:spPr>
              <a:xfrm>
                <a:off x="1095469" y="327229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40</a:t>
                </a:r>
              </a:p>
            </p:txBody>
          </p:sp>
          <p:sp>
            <p:nvSpPr>
              <p:cNvPr id="24" name="TextBox 23">
                <a:extLst>
                  <a:ext uri="{FF2B5EF4-FFF2-40B4-BE49-F238E27FC236}">
                    <a16:creationId xmlns:a16="http://schemas.microsoft.com/office/drawing/2014/main" id="{2FF1CEA0-67A0-47ED-932D-8D5950C9EFCD}"/>
                  </a:ext>
                </a:extLst>
              </p:cNvPr>
              <p:cNvSpPr txBox="1"/>
              <p:nvPr/>
            </p:nvSpPr>
            <p:spPr>
              <a:xfrm>
                <a:off x="1095469" y="3930988"/>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30</a:t>
                </a:r>
              </a:p>
            </p:txBody>
          </p:sp>
          <p:sp>
            <p:nvSpPr>
              <p:cNvPr id="25" name="TextBox 24">
                <a:extLst>
                  <a:ext uri="{FF2B5EF4-FFF2-40B4-BE49-F238E27FC236}">
                    <a16:creationId xmlns:a16="http://schemas.microsoft.com/office/drawing/2014/main" id="{3BA425D6-9A6A-4B27-81E1-1A93C34A0CA5}"/>
                  </a:ext>
                </a:extLst>
              </p:cNvPr>
              <p:cNvSpPr txBox="1"/>
              <p:nvPr/>
            </p:nvSpPr>
            <p:spPr>
              <a:xfrm>
                <a:off x="1095469" y="4589680"/>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20</a:t>
                </a:r>
              </a:p>
            </p:txBody>
          </p:sp>
          <p:sp>
            <p:nvSpPr>
              <p:cNvPr id="26" name="TextBox 25">
                <a:extLst>
                  <a:ext uri="{FF2B5EF4-FFF2-40B4-BE49-F238E27FC236}">
                    <a16:creationId xmlns:a16="http://schemas.microsoft.com/office/drawing/2014/main" id="{1C25E299-6A04-4DE1-84B0-B49239DB2A0D}"/>
                  </a:ext>
                </a:extLst>
              </p:cNvPr>
              <p:cNvSpPr txBox="1"/>
              <p:nvPr/>
            </p:nvSpPr>
            <p:spPr>
              <a:xfrm>
                <a:off x="1095469" y="5248372"/>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10</a:t>
                </a:r>
              </a:p>
            </p:txBody>
          </p:sp>
          <p:sp>
            <p:nvSpPr>
              <p:cNvPr id="27" name="TextBox 26">
                <a:extLst>
                  <a:ext uri="{FF2B5EF4-FFF2-40B4-BE49-F238E27FC236}">
                    <a16:creationId xmlns:a16="http://schemas.microsoft.com/office/drawing/2014/main" id="{9C61F051-1216-4B5B-98C0-459FDBF09736}"/>
                  </a:ext>
                </a:extLst>
              </p:cNvPr>
              <p:cNvSpPr txBox="1"/>
              <p:nvPr/>
            </p:nvSpPr>
            <p:spPr>
              <a:xfrm>
                <a:off x="1095469" y="5907066"/>
                <a:ext cx="380245" cy="246221"/>
              </a:xfrm>
              <a:prstGeom prst="rect">
                <a:avLst/>
              </a:prstGeom>
              <a:noFill/>
            </p:spPr>
            <p:txBody>
              <a:bodyPr wrap="square" rtlCol="0">
                <a:noAutofit/>
              </a:bodyPr>
              <a:lstStyle/>
              <a:p>
                <a:pPr algn="r">
                  <a:spcBef>
                    <a:spcPts val="600"/>
                  </a:spcBef>
                </a:pPr>
                <a:r>
                  <a:rPr lang="en-US" sz="1200" dirty="0">
                    <a:solidFill>
                      <a:schemeClr val="tx1">
                        <a:lumMod val="65000"/>
                        <a:lumOff val="35000"/>
                      </a:schemeClr>
                    </a:solidFill>
                    <a:latin typeface="Sherman Sans Book"/>
                  </a:rPr>
                  <a:t>0</a:t>
                </a:r>
              </a:p>
            </p:txBody>
          </p:sp>
          <p:sp>
            <p:nvSpPr>
              <p:cNvPr id="28" name="TextBox 27">
                <a:extLst>
                  <a:ext uri="{FF2B5EF4-FFF2-40B4-BE49-F238E27FC236}">
                    <a16:creationId xmlns:a16="http://schemas.microsoft.com/office/drawing/2014/main" id="{CD26A4B1-0150-4916-A0EB-1A6E966D0F05}"/>
                  </a:ext>
                </a:extLst>
              </p:cNvPr>
              <p:cNvSpPr txBox="1"/>
              <p:nvPr/>
            </p:nvSpPr>
            <p:spPr>
              <a:xfrm>
                <a:off x="136386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1988</a:t>
                </a:r>
              </a:p>
            </p:txBody>
          </p:sp>
          <p:sp>
            <p:nvSpPr>
              <p:cNvPr id="29" name="TextBox 28">
                <a:extLst>
                  <a:ext uri="{FF2B5EF4-FFF2-40B4-BE49-F238E27FC236}">
                    <a16:creationId xmlns:a16="http://schemas.microsoft.com/office/drawing/2014/main" id="{26013D14-31C9-496B-8852-807CD7768D9B}"/>
                  </a:ext>
                </a:extLst>
              </p:cNvPr>
              <p:cNvSpPr txBox="1"/>
              <p:nvPr/>
            </p:nvSpPr>
            <p:spPr>
              <a:xfrm>
                <a:off x="211453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1992</a:t>
                </a:r>
              </a:p>
            </p:txBody>
          </p:sp>
          <p:sp>
            <p:nvSpPr>
              <p:cNvPr id="30" name="TextBox 29">
                <a:extLst>
                  <a:ext uri="{FF2B5EF4-FFF2-40B4-BE49-F238E27FC236}">
                    <a16:creationId xmlns:a16="http://schemas.microsoft.com/office/drawing/2014/main" id="{CE0CAB1A-B708-4331-8DB9-C703C397DB75}"/>
                  </a:ext>
                </a:extLst>
              </p:cNvPr>
              <p:cNvSpPr txBox="1"/>
              <p:nvPr/>
            </p:nvSpPr>
            <p:spPr>
              <a:xfrm>
                <a:off x="286520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1996</a:t>
                </a:r>
              </a:p>
            </p:txBody>
          </p:sp>
          <p:sp>
            <p:nvSpPr>
              <p:cNvPr id="31" name="TextBox 30">
                <a:extLst>
                  <a:ext uri="{FF2B5EF4-FFF2-40B4-BE49-F238E27FC236}">
                    <a16:creationId xmlns:a16="http://schemas.microsoft.com/office/drawing/2014/main" id="{C3F65F77-3351-475A-9392-F4A151CFB2CE}"/>
                  </a:ext>
                </a:extLst>
              </p:cNvPr>
              <p:cNvSpPr txBox="1"/>
              <p:nvPr/>
            </p:nvSpPr>
            <p:spPr>
              <a:xfrm>
                <a:off x="361587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32" name="TextBox 31">
                <a:extLst>
                  <a:ext uri="{FF2B5EF4-FFF2-40B4-BE49-F238E27FC236}">
                    <a16:creationId xmlns:a16="http://schemas.microsoft.com/office/drawing/2014/main" id="{A87EA3EE-EC77-46AF-9A72-7CA7E64C773D}"/>
                  </a:ext>
                </a:extLst>
              </p:cNvPr>
              <p:cNvSpPr txBox="1"/>
              <p:nvPr/>
            </p:nvSpPr>
            <p:spPr>
              <a:xfrm>
                <a:off x="436654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2004</a:t>
                </a:r>
              </a:p>
            </p:txBody>
          </p:sp>
          <p:sp>
            <p:nvSpPr>
              <p:cNvPr id="33" name="TextBox 32">
                <a:extLst>
                  <a:ext uri="{FF2B5EF4-FFF2-40B4-BE49-F238E27FC236}">
                    <a16:creationId xmlns:a16="http://schemas.microsoft.com/office/drawing/2014/main" id="{02EA56E4-4530-4C29-A17D-C44DFC820F64}"/>
                  </a:ext>
                </a:extLst>
              </p:cNvPr>
              <p:cNvSpPr txBox="1"/>
              <p:nvPr/>
            </p:nvSpPr>
            <p:spPr>
              <a:xfrm>
                <a:off x="511721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2008</a:t>
                </a:r>
              </a:p>
            </p:txBody>
          </p:sp>
          <p:sp>
            <p:nvSpPr>
              <p:cNvPr id="34" name="TextBox 33">
                <a:extLst>
                  <a:ext uri="{FF2B5EF4-FFF2-40B4-BE49-F238E27FC236}">
                    <a16:creationId xmlns:a16="http://schemas.microsoft.com/office/drawing/2014/main" id="{2A9F999D-BA98-4F49-8A79-96A85E5C5E95}"/>
                  </a:ext>
                </a:extLst>
              </p:cNvPr>
              <p:cNvSpPr txBox="1"/>
              <p:nvPr/>
            </p:nvSpPr>
            <p:spPr>
              <a:xfrm>
                <a:off x="586788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2012</a:t>
                </a:r>
              </a:p>
            </p:txBody>
          </p:sp>
          <p:sp>
            <p:nvSpPr>
              <p:cNvPr id="35" name="TextBox 34">
                <a:extLst>
                  <a:ext uri="{FF2B5EF4-FFF2-40B4-BE49-F238E27FC236}">
                    <a16:creationId xmlns:a16="http://schemas.microsoft.com/office/drawing/2014/main" id="{07B37BE2-243E-4D81-BED9-DB084ED4B73D}"/>
                  </a:ext>
                </a:extLst>
              </p:cNvPr>
              <p:cNvSpPr txBox="1"/>
              <p:nvPr/>
            </p:nvSpPr>
            <p:spPr>
              <a:xfrm>
                <a:off x="661855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2016</a:t>
                </a:r>
              </a:p>
            </p:txBody>
          </p:sp>
          <p:sp>
            <p:nvSpPr>
              <p:cNvPr id="36" name="TextBox 35">
                <a:extLst>
                  <a:ext uri="{FF2B5EF4-FFF2-40B4-BE49-F238E27FC236}">
                    <a16:creationId xmlns:a16="http://schemas.microsoft.com/office/drawing/2014/main" id="{AB7601A9-2F69-40D3-A1B4-0FBCEFB89FD3}"/>
                  </a:ext>
                </a:extLst>
              </p:cNvPr>
              <p:cNvSpPr txBox="1"/>
              <p:nvPr/>
            </p:nvSpPr>
            <p:spPr>
              <a:xfrm>
                <a:off x="7369227" y="6096728"/>
                <a:ext cx="537361" cy="246221"/>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nvGrpSpPr>
              <p:cNvPr id="37" name="Group 36">
                <a:extLst>
                  <a:ext uri="{FF2B5EF4-FFF2-40B4-BE49-F238E27FC236}">
                    <a16:creationId xmlns:a16="http://schemas.microsoft.com/office/drawing/2014/main" id="{841FC0DF-A553-4071-AE63-A78BF728DDA0}"/>
                  </a:ext>
                </a:extLst>
              </p:cNvPr>
              <p:cNvGrpSpPr/>
              <p:nvPr/>
            </p:nvGrpSpPr>
            <p:grpSpPr>
              <a:xfrm>
                <a:off x="2383217" y="2552700"/>
                <a:ext cx="5393946" cy="3516261"/>
                <a:chOff x="2383217" y="2552700"/>
                <a:chExt cx="5393946" cy="3516261"/>
              </a:xfrm>
            </p:grpSpPr>
            <p:cxnSp>
              <p:nvCxnSpPr>
                <p:cNvPr id="98" name="Straight Connector 97">
                  <a:extLst>
                    <a:ext uri="{FF2B5EF4-FFF2-40B4-BE49-F238E27FC236}">
                      <a16:creationId xmlns:a16="http://schemas.microsoft.com/office/drawing/2014/main" id="{CD7EDB24-D16B-4F53-8C11-C4FA4C1C24D4}"/>
                    </a:ext>
                  </a:extLst>
                </p:cNvPr>
                <p:cNvCxnSpPr/>
                <p:nvPr/>
              </p:nvCxnSpPr>
              <p:spPr>
                <a:xfrm flipH="1">
                  <a:off x="2383217" y="5981700"/>
                  <a:ext cx="2212596" cy="87261"/>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178E51-2BF2-4AA8-99CB-2BCBB76751C2}"/>
                    </a:ext>
                  </a:extLst>
                </p:cNvPr>
                <p:cNvCxnSpPr/>
                <p:nvPr/>
              </p:nvCxnSpPr>
              <p:spPr>
                <a:xfrm flipH="1">
                  <a:off x="4591050" y="5757863"/>
                  <a:ext cx="997745" cy="2262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E5A7BAE-58CA-4E44-B15F-B713AFB42F13}"/>
                    </a:ext>
                  </a:extLst>
                </p:cNvPr>
                <p:cNvCxnSpPr/>
                <p:nvPr/>
              </p:nvCxnSpPr>
              <p:spPr>
                <a:xfrm flipH="1">
                  <a:off x="5581650" y="5414963"/>
                  <a:ext cx="666750" cy="3429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433B843-D475-4C98-A7FA-CFFAC735EEBE}"/>
                    </a:ext>
                  </a:extLst>
                </p:cNvPr>
                <p:cNvCxnSpPr/>
                <p:nvPr/>
              </p:nvCxnSpPr>
              <p:spPr>
                <a:xfrm flipV="1">
                  <a:off x="6246019" y="5231606"/>
                  <a:ext cx="130969" cy="1857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A8310FB-3372-44E7-8FB2-ACB0D79FD5D9}"/>
                    </a:ext>
                  </a:extLst>
                </p:cNvPr>
                <p:cNvCxnSpPr/>
                <p:nvPr/>
              </p:nvCxnSpPr>
              <p:spPr>
                <a:xfrm flipV="1">
                  <a:off x="6372225" y="4914900"/>
                  <a:ext cx="107156" cy="321469"/>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11544AD-FE45-4294-AAC4-601FE0A1C093}"/>
                    </a:ext>
                  </a:extLst>
                </p:cNvPr>
                <p:cNvCxnSpPr/>
                <p:nvPr/>
              </p:nvCxnSpPr>
              <p:spPr>
                <a:xfrm flipH="1">
                  <a:off x="6479381" y="4624388"/>
                  <a:ext cx="164307" cy="29051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1A4A61-370C-4C96-9B8D-B3CEB49D7C32}"/>
                    </a:ext>
                  </a:extLst>
                </p:cNvPr>
                <p:cNvCxnSpPr/>
                <p:nvPr/>
              </p:nvCxnSpPr>
              <p:spPr>
                <a:xfrm flipV="1">
                  <a:off x="6643688" y="4126707"/>
                  <a:ext cx="316706" cy="500062"/>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A8BA57AF-0D4D-4E3B-9250-2BE8D4DC0BAF}"/>
                    </a:ext>
                  </a:extLst>
                </p:cNvPr>
                <p:cNvCxnSpPr/>
                <p:nvPr/>
              </p:nvCxnSpPr>
              <p:spPr>
                <a:xfrm flipV="1">
                  <a:off x="6960394" y="3790950"/>
                  <a:ext cx="159544" cy="33813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897CFB3C-C6CC-4FF8-9EA3-7B889D6B945E}"/>
                    </a:ext>
                  </a:extLst>
                </p:cNvPr>
                <p:cNvCxnSpPr/>
                <p:nvPr/>
              </p:nvCxnSpPr>
              <p:spPr>
                <a:xfrm flipV="1">
                  <a:off x="7117556" y="3300413"/>
                  <a:ext cx="266700" cy="492918"/>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973D998-ED57-4E66-9640-C1A4549AC01B}"/>
                    </a:ext>
                  </a:extLst>
                </p:cNvPr>
                <p:cNvCxnSpPr/>
                <p:nvPr/>
              </p:nvCxnSpPr>
              <p:spPr>
                <a:xfrm flipH="1">
                  <a:off x="7384256" y="2883694"/>
                  <a:ext cx="142875" cy="419100"/>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48024EE-62F0-4F62-BB8A-BA7CDEFB8930}"/>
                    </a:ext>
                  </a:extLst>
                </p:cNvPr>
                <p:cNvCxnSpPr/>
                <p:nvPr/>
              </p:nvCxnSpPr>
              <p:spPr>
                <a:xfrm flipH="1">
                  <a:off x="7524750" y="2552700"/>
                  <a:ext cx="252413" cy="335756"/>
                </a:xfrm>
                <a:prstGeom prst="line">
                  <a:avLst/>
                </a:prstGeom>
                <a:ln w="28575">
                  <a:solidFill>
                    <a:srgbClr val="4D4D4D"/>
                  </a:solidFill>
                </a:ln>
              </p:spPr>
              <p:style>
                <a:lnRef idx="1">
                  <a:schemeClr val="accent1"/>
                </a:lnRef>
                <a:fillRef idx="0">
                  <a:schemeClr val="accent1"/>
                </a:fillRef>
                <a:effectRef idx="0">
                  <a:schemeClr val="accent1"/>
                </a:effectRef>
                <a:fontRef idx="minor">
                  <a:schemeClr val="tx1"/>
                </a:fontRef>
              </p:style>
            </p:cxnSp>
          </p:grpSp>
          <p:cxnSp>
            <p:nvCxnSpPr>
              <p:cNvPr id="38" name="Straight Connector 37">
                <a:extLst>
                  <a:ext uri="{FF2B5EF4-FFF2-40B4-BE49-F238E27FC236}">
                    <a16:creationId xmlns:a16="http://schemas.microsoft.com/office/drawing/2014/main" id="{65F6990D-E08E-4C59-862D-E4D0DCB38E05}"/>
                  </a:ext>
                </a:extLst>
              </p:cNvPr>
              <p:cNvCxnSpPr/>
              <p:nvPr/>
            </p:nvCxnSpPr>
            <p:spPr>
              <a:xfrm>
                <a:off x="3881145" y="4305868"/>
                <a:ext cx="0" cy="16718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D29C72-C1E7-403E-B0ED-2A6C1DAAE2AD}"/>
                  </a:ext>
                </a:extLst>
              </p:cNvPr>
              <p:cNvCxnSpPr/>
              <p:nvPr/>
            </p:nvCxnSpPr>
            <p:spPr>
              <a:xfrm flipV="1">
                <a:off x="5411400" y="3935675"/>
                <a:ext cx="1915753"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EB1A8B3-0C73-4083-ACD0-D6C807D30655}"/>
                  </a:ext>
                </a:extLst>
              </p:cNvPr>
              <p:cNvCxnSpPr/>
              <p:nvPr/>
            </p:nvCxnSpPr>
            <p:spPr>
              <a:xfrm>
                <a:off x="7328325" y="3940792"/>
                <a:ext cx="0" cy="67556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ACBF2CE-6A27-4703-8F20-F1804D0AFA91}"/>
                  </a:ext>
                </a:extLst>
              </p:cNvPr>
              <p:cNvSpPr/>
              <p:nvPr/>
            </p:nvSpPr>
            <p:spPr>
              <a:xfrm flipV="1">
                <a:off x="6443668" y="488467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2" name="Straight Connector 41">
                <a:extLst>
                  <a:ext uri="{FF2B5EF4-FFF2-40B4-BE49-F238E27FC236}">
                    <a16:creationId xmlns:a16="http://schemas.microsoft.com/office/drawing/2014/main" id="{172836AF-B803-4650-9259-B8D88CF4BEAD}"/>
                  </a:ext>
                </a:extLst>
              </p:cNvPr>
              <p:cNvCxnSpPr/>
              <p:nvPr/>
            </p:nvCxnSpPr>
            <p:spPr>
              <a:xfrm>
                <a:off x="4246786" y="3674660"/>
                <a:ext cx="0" cy="44014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1217A35-638E-47CB-86AD-978C27FB15FC}"/>
                  </a:ext>
                </a:extLst>
              </p:cNvPr>
              <p:cNvCxnSpPr/>
              <p:nvPr/>
            </p:nvCxnSpPr>
            <p:spPr>
              <a:xfrm>
                <a:off x="4241668" y="4122264"/>
                <a:ext cx="273233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BCBA80FE-AE8D-42DB-9C14-013E67FD2161}"/>
                  </a:ext>
                </a:extLst>
              </p:cNvPr>
              <p:cNvSpPr/>
              <p:nvPr/>
            </p:nvSpPr>
            <p:spPr>
              <a:xfrm flipV="1">
                <a:off x="6924770" y="4089403"/>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5" name="Straight Connector 44">
                <a:extLst>
                  <a:ext uri="{FF2B5EF4-FFF2-40B4-BE49-F238E27FC236}">
                    <a16:creationId xmlns:a16="http://schemas.microsoft.com/office/drawing/2014/main" id="{5D39EA69-FCD0-4661-B183-59160AB6BDF5}"/>
                  </a:ext>
                </a:extLst>
              </p:cNvPr>
              <p:cNvCxnSpPr/>
              <p:nvPr/>
            </p:nvCxnSpPr>
            <p:spPr>
              <a:xfrm>
                <a:off x="6646460" y="4608231"/>
                <a:ext cx="685800" cy="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BBE0EDE3-A07B-4F69-9F1D-47C4ED39398D}"/>
                  </a:ext>
                </a:extLst>
              </p:cNvPr>
              <p:cNvSpPr/>
              <p:nvPr/>
            </p:nvSpPr>
            <p:spPr>
              <a:xfrm flipV="1">
                <a:off x="6608929" y="457721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47" name="Straight Connector 46">
                <a:extLst>
                  <a:ext uri="{FF2B5EF4-FFF2-40B4-BE49-F238E27FC236}">
                    <a16:creationId xmlns:a16="http://schemas.microsoft.com/office/drawing/2014/main" id="{56AA6977-E8D2-43F8-8D2A-6DFA3754BEC9}"/>
                  </a:ext>
                </a:extLst>
              </p:cNvPr>
              <p:cNvCxnSpPr/>
              <p:nvPr/>
            </p:nvCxnSpPr>
            <p:spPr>
              <a:xfrm>
                <a:off x="3902149" y="4478530"/>
                <a:ext cx="2587362"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5ADFCDD-03E8-4C00-A8BF-40DB8BCD5BE3}"/>
                  </a:ext>
                </a:extLst>
              </p:cNvPr>
              <p:cNvCxnSpPr/>
              <p:nvPr/>
            </p:nvCxnSpPr>
            <p:spPr>
              <a:xfrm>
                <a:off x="6478752" y="4483648"/>
                <a:ext cx="0" cy="43637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3C1C165-5389-4BF5-A1C1-B0EE6829867E}"/>
                  </a:ext>
                </a:extLst>
              </p:cNvPr>
              <p:cNvCxnSpPr/>
              <p:nvPr/>
            </p:nvCxnSpPr>
            <p:spPr>
              <a:xfrm>
                <a:off x="6373505" y="5239440"/>
                <a:ext cx="300250" cy="0"/>
              </a:xfrm>
              <a:prstGeom prst="line">
                <a:avLst/>
              </a:prstGeom>
              <a:ln w="12700">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D88ED94-39F4-408F-8B08-218647CC9AE9}"/>
                  </a:ext>
                </a:extLst>
              </p:cNvPr>
              <p:cNvSpPr/>
              <p:nvPr/>
            </p:nvSpPr>
            <p:spPr>
              <a:xfrm flipV="1">
                <a:off x="6335974" y="520842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1" name="Straight Connector 50">
                <a:extLst>
                  <a:ext uri="{FF2B5EF4-FFF2-40B4-BE49-F238E27FC236}">
                    <a16:creationId xmlns:a16="http://schemas.microsoft.com/office/drawing/2014/main" id="{010963C9-FD59-458E-A8C7-0611A5D6CAC5}"/>
                  </a:ext>
                </a:extLst>
              </p:cNvPr>
              <p:cNvCxnSpPr/>
              <p:nvPr/>
            </p:nvCxnSpPr>
            <p:spPr>
              <a:xfrm flipH="1">
                <a:off x="5281684" y="5410037"/>
                <a:ext cx="9689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E1FD5BD9-41A6-491F-A64D-F7439E5B8D21}"/>
                  </a:ext>
                </a:extLst>
              </p:cNvPr>
              <p:cNvSpPr/>
              <p:nvPr/>
            </p:nvSpPr>
            <p:spPr>
              <a:xfrm flipV="1">
                <a:off x="6213144" y="537902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3" name="Straight Connector 52">
                <a:extLst>
                  <a:ext uri="{FF2B5EF4-FFF2-40B4-BE49-F238E27FC236}">
                    <a16:creationId xmlns:a16="http://schemas.microsoft.com/office/drawing/2014/main" id="{4DBA441A-1C5C-45DE-AF55-2F9A96F29402}"/>
                  </a:ext>
                </a:extLst>
              </p:cNvPr>
              <p:cNvCxnSpPr/>
              <p:nvPr/>
            </p:nvCxnSpPr>
            <p:spPr>
              <a:xfrm>
                <a:off x="5291396" y="5155442"/>
                <a:ext cx="0" cy="26271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B41DF111-1F1D-4D56-93E4-982EFD3A65D9}"/>
                  </a:ext>
                </a:extLst>
              </p:cNvPr>
              <p:cNvSpPr/>
              <p:nvPr/>
            </p:nvSpPr>
            <p:spPr>
              <a:xfrm flipV="1">
                <a:off x="5553711" y="57267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55" name="Straight Connector 54">
                <a:extLst>
                  <a:ext uri="{FF2B5EF4-FFF2-40B4-BE49-F238E27FC236}">
                    <a16:creationId xmlns:a16="http://schemas.microsoft.com/office/drawing/2014/main" id="{2B128629-6EB2-47CA-9365-B942B19984FA}"/>
                  </a:ext>
                </a:extLst>
              </p:cNvPr>
              <p:cNvCxnSpPr/>
              <p:nvPr/>
            </p:nvCxnSpPr>
            <p:spPr>
              <a:xfrm>
                <a:off x="4851779" y="5470745"/>
                <a:ext cx="747215"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8536082-D3FA-4267-945B-8C1EC030A760}"/>
                  </a:ext>
                </a:extLst>
              </p:cNvPr>
              <p:cNvCxnSpPr/>
              <p:nvPr/>
            </p:nvCxnSpPr>
            <p:spPr>
              <a:xfrm>
                <a:off x="5588795" y="5476164"/>
                <a:ext cx="0" cy="285944"/>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35684A-933B-4F98-9631-01AD55B2F32E}"/>
                  </a:ext>
                </a:extLst>
              </p:cNvPr>
              <p:cNvCxnSpPr/>
              <p:nvPr/>
            </p:nvCxnSpPr>
            <p:spPr>
              <a:xfrm>
                <a:off x="4858603" y="4879075"/>
                <a:ext cx="0" cy="593826"/>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279C9984-5383-4106-9411-75A2CCF7A98E}"/>
                  </a:ext>
                </a:extLst>
              </p:cNvPr>
              <p:cNvCxnSpPr/>
              <p:nvPr/>
            </p:nvCxnSpPr>
            <p:spPr>
              <a:xfrm>
                <a:off x="4718713" y="4887303"/>
                <a:ext cx="146714"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F26F0BE7-468C-45DD-B6EC-F234AAC16C64}"/>
                  </a:ext>
                </a:extLst>
              </p:cNvPr>
              <p:cNvSpPr/>
              <p:nvPr/>
            </p:nvSpPr>
            <p:spPr>
              <a:xfrm flipV="1">
                <a:off x="4560847" y="5941475"/>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0" name="Straight Connector 59">
                <a:extLst>
                  <a:ext uri="{FF2B5EF4-FFF2-40B4-BE49-F238E27FC236}">
                    <a16:creationId xmlns:a16="http://schemas.microsoft.com/office/drawing/2014/main" id="{EE0A8A75-7158-44F4-8F79-5F2579677DAA}"/>
                  </a:ext>
                </a:extLst>
              </p:cNvPr>
              <p:cNvCxnSpPr/>
              <p:nvPr/>
            </p:nvCxnSpPr>
            <p:spPr>
              <a:xfrm>
                <a:off x="3766792" y="5395443"/>
                <a:ext cx="831789"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AC910E8-0D2F-4921-9DD8-B001FCA3637C}"/>
                  </a:ext>
                </a:extLst>
              </p:cNvPr>
              <p:cNvCxnSpPr/>
              <p:nvPr/>
            </p:nvCxnSpPr>
            <p:spPr>
              <a:xfrm>
                <a:off x="4595931" y="5401340"/>
                <a:ext cx="0" cy="57548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171E54B-9A46-4360-A26E-61F8FCFFD7DC}"/>
                  </a:ext>
                </a:extLst>
              </p:cNvPr>
              <p:cNvCxnSpPr/>
              <p:nvPr/>
            </p:nvCxnSpPr>
            <p:spPr>
              <a:xfrm>
                <a:off x="5579175" y="3441560"/>
                <a:ext cx="0" cy="352161"/>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355BA60-7AF3-44BE-8E56-09EFFB2E9F55}"/>
                  </a:ext>
                </a:extLst>
              </p:cNvPr>
              <p:cNvCxnSpPr/>
              <p:nvPr/>
            </p:nvCxnSpPr>
            <p:spPr>
              <a:xfrm>
                <a:off x="5571811" y="3785192"/>
                <a:ext cx="1558926"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A54F0CA3-7017-44ED-B9F4-BA6D5069E5AE}"/>
                  </a:ext>
                </a:extLst>
              </p:cNvPr>
              <p:cNvSpPr/>
              <p:nvPr/>
            </p:nvSpPr>
            <p:spPr>
              <a:xfrm flipV="1">
                <a:off x="7081501" y="375233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5" name="Straight Connector 64">
                <a:extLst>
                  <a:ext uri="{FF2B5EF4-FFF2-40B4-BE49-F238E27FC236}">
                    <a16:creationId xmlns:a16="http://schemas.microsoft.com/office/drawing/2014/main" id="{9FDF9F32-8558-4AA9-A5D9-ED5816998A77}"/>
                  </a:ext>
                </a:extLst>
              </p:cNvPr>
              <p:cNvCxnSpPr/>
              <p:nvPr/>
            </p:nvCxnSpPr>
            <p:spPr>
              <a:xfrm>
                <a:off x="6794205" y="2882875"/>
                <a:ext cx="75165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3357A1AF-EA1D-439E-AC8F-FA32E0467580}"/>
                  </a:ext>
                </a:extLst>
              </p:cNvPr>
              <p:cNvSpPr/>
              <p:nvPr/>
            </p:nvSpPr>
            <p:spPr>
              <a:xfrm flipV="1">
                <a:off x="7496627" y="2850014"/>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7" name="Straight Connector 66">
                <a:extLst>
                  <a:ext uri="{FF2B5EF4-FFF2-40B4-BE49-F238E27FC236}">
                    <a16:creationId xmlns:a16="http://schemas.microsoft.com/office/drawing/2014/main" id="{38D475E8-F97F-425C-BC25-B40EF724E9BD}"/>
                  </a:ext>
                </a:extLst>
              </p:cNvPr>
              <p:cNvCxnSpPr/>
              <p:nvPr/>
            </p:nvCxnSpPr>
            <p:spPr>
              <a:xfrm>
                <a:off x="7180564" y="3298942"/>
                <a:ext cx="210591"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68" name="Oval 67">
                <a:extLst>
                  <a:ext uri="{FF2B5EF4-FFF2-40B4-BE49-F238E27FC236}">
                    <a16:creationId xmlns:a16="http://schemas.microsoft.com/office/drawing/2014/main" id="{07397BDC-BDD4-48A4-A244-9DE01F65373A}"/>
                  </a:ext>
                </a:extLst>
              </p:cNvPr>
              <p:cNvSpPr/>
              <p:nvPr/>
            </p:nvSpPr>
            <p:spPr>
              <a:xfrm flipV="1">
                <a:off x="7341919" y="3266081"/>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69" name="Straight Connector 68">
                <a:extLst>
                  <a:ext uri="{FF2B5EF4-FFF2-40B4-BE49-F238E27FC236}">
                    <a16:creationId xmlns:a16="http://schemas.microsoft.com/office/drawing/2014/main" id="{948E5305-0497-4EC5-8D5A-93DF510B4190}"/>
                  </a:ext>
                </a:extLst>
              </p:cNvPr>
              <p:cNvCxnSpPr/>
              <p:nvPr/>
            </p:nvCxnSpPr>
            <p:spPr>
              <a:xfrm>
                <a:off x="6757236" y="2726371"/>
                <a:ext cx="0" cy="150699"/>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9E550A6-D632-4CE7-AAB4-DCF656B87212}"/>
                  </a:ext>
                </a:extLst>
              </p:cNvPr>
              <p:cNvCxnSpPr/>
              <p:nvPr/>
            </p:nvCxnSpPr>
            <p:spPr>
              <a:xfrm>
                <a:off x="6563485" y="2725230"/>
                <a:ext cx="204028"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D076F0-401E-4F89-80AC-9D619C9EA4F6}"/>
                  </a:ext>
                </a:extLst>
              </p:cNvPr>
              <p:cNvCxnSpPr/>
              <p:nvPr/>
            </p:nvCxnSpPr>
            <p:spPr>
              <a:xfrm>
                <a:off x="7774877" y="2406611"/>
                <a:ext cx="0" cy="1541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8C34F6B-1AA9-496E-8EEB-D0ED990F695E}"/>
                  </a:ext>
                </a:extLst>
              </p:cNvPr>
              <p:cNvCxnSpPr/>
              <p:nvPr/>
            </p:nvCxnSpPr>
            <p:spPr>
              <a:xfrm>
                <a:off x="7648443" y="2406469"/>
                <a:ext cx="135863" cy="0"/>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4B45E2F2-6509-4F46-B9A7-C07E5824DAD2}"/>
                  </a:ext>
                </a:extLst>
              </p:cNvPr>
              <p:cNvSpPr/>
              <p:nvPr/>
            </p:nvSpPr>
            <p:spPr>
              <a:xfrm flipV="1">
                <a:off x="7743193" y="2518562"/>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sp>
            <p:nvSpPr>
              <p:cNvPr id="74" name="TextBox 73">
                <a:extLst>
                  <a:ext uri="{FF2B5EF4-FFF2-40B4-BE49-F238E27FC236}">
                    <a16:creationId xmlns:a16="http://schemas.microsoft.com/office/drawing/2014/main" id="{68819D14-E97F-454E-A1C3-15B08B9AFC6E}"/>
                  </a:ext>
                </a:extLst>
              </p:cNvPr>
              <p:cNvSpPr txBox="1"/>
              <p:nvPr/>
            </p:nvSpPr>
            <p:spPr>
              <a:xfrm>
                <a:off x="3218901" y="3030871"/>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2016</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22.9B</a:t>
                </a:r>
              </a:p>
            </p:txBody>
          </p:sp>
          <p:sp>
            <p:nvSpPr>
              <p:cNvPr id="75" name="TextBox 74">
                <a:extLst>
                  <a:ext uri="{FF2B5EF4-FFF2-40B4-BE49-F238E27FC236}">
                    <a16:creationId xmlns:a16="http://schemas.microsoft.com/office/drawing/2014/main" id="{B7EA0C8C-DBD1-4BDB-8C7B-3B6EB4AA32DA}"/>
                  </a:ext>
                </a:extLst>
              </p:cNvPr>
              <p:cNvSpPr txBox="1"/>
              <p:nvPr/>
            </p:nvSpPr>
            <p:spPr>
              <a:xfrm>
                <a:off x="2815200" y="3674660"/>
                <a:ext cx="894118" cy="470977"/>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2014</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14.2B</a:t>
                </a:r>
              </a:p>
            </p:txBody>
          </p:sp>
          <p:sp>
            <p:nvSpPr>
              <p:cNvPr id="76" name="TextBox 75">
                <a:extLst>
                  <a:ext uri="{FF2B5EF4-FFF2-40B4-BE49-F238E27FC236}">
                    <a16:creationId xmlns:a16="http://schemas.microsoft.com/office/drawing/2014/main" id="{EAA046C8-1903-474A-99A8-073EBAFBD0B2}"/>
                  </a:ext>
                </a:extLst>
              </p:cNvPr>
              <p:cNvSpPr txBox="1"/>
              <p:nvPr/>
            </p:nvSpPr>
            <p:spPr>
              <a:xfrm>
                <a:off x="2632100" y="5042438"/>
                <a:ext cx="767749"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2003</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0.5B</a:t>
                </a:r>
              </a:p>
            </p:txBody>
          </p:sp>
          <p:sp>
            <p:nvSpPr>
              <p:cNvPr id="77" name="TextBox 76">
                <a:extLst>
                  <a:ext uri="{FF2B5EF4-FFF2-40B4-BE49-F238E27FC236}">
                    <a16:creationId xmlns:a16="http://schemas.microsoft.com/office/drawing/2014/main" id="{8A8E61A7-19E5-4774-A2A7-CC6ED48238D2}"/>
                  </a:ext>
                </a:extLst>
              </p:cNvPr>
              <p:cNvSpPr txBox="1"/>
              <p:nvPr/>
            </p:nvSpPr>
            <p:spPr>
              <a:xfrm>
                <a:off x="1597041" y="4885839"/>
                <a:ext cx="557448"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1992</a:t>
                </a:r>
                <a:br>
                  <a:rPr lang="en-US" sz="1000"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1M</a:t>
                </a:r>
              </a:p>
            </p:txBody>
          </p:sp>
          <p:sp>
            <p:nvSpPr>
              <p:cNvPr id="78" name="TextBox 77">
                <a:extLst>
                  <a:ext uri="{FF2B5EF4-FFF2-40B4-BE49-F238E27FC236}">
                    <a16:creationId xmlns:a16="http://schemas.microsoft.com/office/drawing/2014/main" id="{1529A5A5-4954-444C-AA92-022774A0816E}"/>
                  </a:ext>
                </a:extLst>
              </p:cNvPr>
              <p:cNvSpPr txBox="1"/>
              <p:nvPr/>
            </p:nvSpPr>
            <p:spPr>
              <a:xfrm>
                <a:off x="5536721" y="4670832"/>
                <a:ext cx="711506"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2012</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8.7B</a:t>
                </a:r>
                <a:endParaRPr lang="en-US" sz="1000" b="1" dirty="0">
                  <a:solidFill>
                    <a:schemeClr val="tx1">
                      <a:lumMod val="65000"/>
                      <a:lumOff val="35000"/>
                    </a:schemeClr>
                  </a:solidFill>
                  <a:latin typeface="Sherman Sans Book"/>
                </a:endParaRPr>
              </a:p>
            </p:txBody>
          </p:sp>
          <p:sp>
            <p:nvSpPr>
              <p:cNvPr id="79" name="TextBox 78">
                <a:extLst>
                  <a:ext uri="{FF2B5EF4-FFF2-40B4-BE49-F238E27FC236}">
                    <a16:creationId xmlns:a16="http://schemas.microsoft.com/office/drawing/2014/main" id="{25FC54C3-7E69-4447-AA84-AD6C24C48977}"/>
                  </a:ext>
                </a:extLst>
              </p:cNvPr>
              <p:cNvSpPr txBox="1"/>
              <p:nvPr/>
            </p:nvSpPr>
            <p:spPr>
              <a:xfrm>
                <a:off x="4518280" y="2821663"/>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2017</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28.4B</a:t>
                </a:r>
                <a:endParaRPr lang="en-US" sz="1000" b="1" dirty="0">
                  <a:solidFill>
                    <a:schemeClr val="tx1">
                      <a:lumMod val="65000"/>
                      <a:lumOff val="35000"/>
                    </a:schemeClr>
                  </a:solidFill>
                  <a:latin typeface="Sherman Sans Book"/>
                </a:endParaRPr>
              </a:p>
            </p:txBody>
          </p:sp>
          <p:sp>
            <p:nvSpPr>
              <p:cNvPr id="80" name="TextBox 79">
                <a:extLst>
                  <a:ext uri="{FF2B5EF4-FFF2-40B4-BE49-F238E27FC236}">
                    <a16:creationId xmlns:a16="http://schemas.microsoft.com/office/drawing/2014/main" id="{BE279AA5-4C21-48D4-8B94-87174476921B}"/>
                  </a:ext>
                </a:extLst>
              </p:cNvPr>
              <p:cNvSpPr txBox="1"/>
              <p:nvPr/>
            </p:nvSpPr>
            <p:spPr>
              <a:xfrm>
                <a:off x="5257670" y="2402044"/>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2019</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42.1B</a:t>
                </a:r>
                <a:endParaRPr lang="en-US" sz="1000" b="1" dirty="0">
                  <a:solidFill>
                    <a:schemeClr val="tx1">
                      <a:lumMod val="65000"/>
                      <a:lumOff val="35000"/>
                    </a:schemeClr>
                  </a:solidFill>
                  <a:latin typeface="Sherman Sans Book"/>
                </a:endParaRPr>
              </a:p>
            </p:txBody>
          </p:sp>
          <p:sp>
            <p:nvSpPr>
              <p:cNvPr id="81" name="TextBox 80">
                <a:extLst>
                  <a:ext uri="{FF2B5EF4-FFF2-40B4-BE49-F238E27FC236}">
                    <a16:creationId xmlns:a16="http://schemas.microsoft.com/office/drawing/2014/main" id="{506EDF2C-8972-4B38-9390-C73D47986808}"/>
                  </a:ext>
                </a:extLst>
              </p:cNvPr>
              <p:cNvSpPr txBox="1"/>
              <p:nvPr/>
            </p:nvSpPr>
            <p:spPr>
              <a:xfrm>
                <a:off x="5878607" y="3022919"/>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2018</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34.8B</a:t>
                </a:r>
                <a:endParaRPr lang="en-US" sz="1000" b="1" dirty="0">
                  <a:solidFill>
                    <a:schemeClr val="tx1">
                      <a:lumMod val="65000"/>
                      <a:lumOff val="35000"/>
                    </a:schemeClr>
                  </a:solidFill>
                  <a:latin typeface="Sherman Sans Book"/>
                </a:endParaRPr>
              </a:p>
            </p:txBody>
          </p:sp>
          <p:sp>
            <p:nvSpPr>
              <p:cNvPr id="82" name="TextBox 81">
                <a:extLst>
                  <a:ext uri="{FF2B5EF4-FFF2-40B4-BE49-F238E27FC236}">
                    <a16:creationId xmlns:a16="http://schemas.microsoft.com/office/drawing/2014/main" id="{F1B65389-2EB9-42F6-9EB3-05AC0F418826}"/>
                  </a:ext>
                </a:extLst>
              </p:cNvPr>
              <p:cNvSpPr txBox="1"/>
              <p:nvPr/>
            </p:nvSpPr>
            <p:spPr>
              <a:xfrm>
                <a:off x="6531964" y="2081028"/>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2020</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50B</a:t>
                </a:r>
                <a:endParaRPr lang="en-US" sz="1000" b="1" dirty="0">
                  <a:solidFill>
                    <a:schemeClr val="tx1">
                      <a:lumMod val="65000"/>
                      <a:lumOff val="35000"/>
                    </a:schemeClr>
                  </a:solidFill>
                  <a:latin typeface="Sherman Sans Book"/>
                </a:endParaRPr>
              </a:p>
            </p:txBody>
          </p:sp>
          <p:sp>
            <p:nvSpPr>
              <p:cNvPr id="83" name="TextBox 82">
                <a:extLst>
                  <a:ext uri="{FF2B5EF4-FFF2-40B4-BE49-F238E27FC236}">
                    <a16:creationId xmlns:a16="http://schemas.microsoft.com/office/drawing/2014/main" id="{5A06EEE3-FE5C-40E9-BF35-15606061F595}"/>
                  </a:ext>
                </a:extLst>
              </p:cNvPr>
              <p:cNvSpPr txBox="1"/>
              <p:nvPr/>
            </p:nvSpPr>
            <p:spPr>
              <a:xfrm>
                <a:off x="6608929" y="5479960"/>
                <a:ext cx="867617" cy="508595"/>
              </a:xfrm>
              <a:prstGeom prst="rect">
                <a:avLst/>
              </a:prstGeom>
              <a:noFill/>
            </p:spPr>
            <p:txBody>
              <a:bodyPr wrap="square" rtlCol="0">
                <a:noAutofit/>
              </a:bodyPr>
              <a:lstStyle/>
              <a:p>
                <a:pPr>
                  <a:spcBef>
                    <a:spcPts val="600"/>
                  </a:spcBef>
                </a:pPr>
                <a:r>
                  <a:rPr lang="en-US" sz="1000" b="1" dirty="0">
                    <a:solidFill>
                      <a:schemeClr val="tx1">
                        <a:lumMod val="65000"/>
                        <a:lumOff val="35000"/>
                      </a:schemeClr>
                    </a:solidFill>
                    <a:latin typeface="Sherman Sans Book"/>
                  </a:rPr>
                  <a:t>2013</a:t>
                </a:r>
                <a:br>
                  <a:rPr lang="en-US" b="1" dirty="0">
                    <a:solidFill>
                      <a:schemeClr val="tx1">
                        <a:lumMod val="65000"/>
                        <a:lumOff val="35000"/>
                      </a:schemeClr>
                    </a:solidFill>
                    <a:latin typeface="Sherman Sans Book"/>
                  </a:rPr>
                </a:br>
                <a:r>
                  <a:rPr lang="en-US" b="1" dirty="0">
                    <a:solidFill>
                      <a:schemeClr val="tx1">
                        <a:lumMod val="65000"/>
                        <a:lumOff val="35000"/>
                      </a:schemeClr>
                    </a:solidFill>
                    <a:latin typeface="Sherman Sans Book"/>
                  </a:rPr>
                  <a:t>11.2B</a:t>
                </a:r>
                <a:endParaRPr lang="en-US" sz="1000" b="1" dirty="0">
                  <a:solidFill>
                    <a:schemeClr val="tx1">
                      <a:lumMod val="65000"/>
                      <a:lumOff val="35000"/>
                    </a:schemeClr>
                  </a:solidFill>
                  <a:latin typeface="Sherman Sans Book"/>
                </a:endParaRPr>
              </a:p>
            </p:txBody>
          </p:sp>
          <p:sp>
            <p:nvSpPr>
              <p:cNvPr id="84" name="Oval 83">
                <a:extLst>
                  <a:ext uri="{FF2B5EF4-FFF2-40B4-BE49-F238E27FC236}">
                    <a16:creationId xmlns:a16="http://schemas.microsoft.com/office/drawing/2014/main" id="{30201C1E-170F-4FB7-B7F9-498D3592AB3B}"/>
                  </a:ext>
                </a:extLst>
              </p:cNvPr>
              <p:cNvSpPr/>
              <p:nvPr/>
            </p:nvSpPr>
            <p:spPr>
              <a:xfrm>
                <a:off x="3587234" y="3740797"/>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5" name="Oval 84">
                <a:extLst>
                  <a:ext uri="{FF2B5EF4-FFF2-40B4-BE49-F238E27FC236}">
                    <a16:creationId xmlns:a16="http://schemas.microsoft.com/office/drawing/2014/main" id="{2963C276-4DA8-45F5-A160-3B3E76BDDDD6}"/>
                  </a:ext>
                </a:extLst>
              </p:cNvPr>
              <p:cNvSpPr/>
              <p:nvPr/>
            </p:nvSpPr>
            <p:spPr>
              <a:xfrm>
                <a:off x="5985090" y="2437666"/>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6" name="Oval 85">
                <a:extLst>
                  <a:ext uri="{FF2B5EF4-FFF2-40B4-BE49-F238E27FC236}">
                    <a16:creationId xmlns:a16="http://schemas.microsoft.com/office/drawing/2014/main" id="{E789A1B6-D64F-4387-B8B0-1A31FB84DDB9}"/>
                  </a:ext>
                </a:extLst>
              </p:cNvPr>
              <p:cNvSpPr/>
              <p:nvPr/>
            </p:nvSpPr>
            <p:spPr>
              <a:xfrm>
                <a:off x="4152161" y="4577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7" name="Oval 86">
                <a:extLst>
                  <a:ext uri="{FF2B5EF4-FFF2-40B4-BE49-F238E27FC236}">
                    <a16:creationId xmlns:a16="http://schemas.microsoft.com/office/drawing/2014/main" id="{D6FB8A6A-B39C-4C42-977D-DE7A04744C4A}"/>
                  </a:ext>
                </a:extLst>
              </p:cNvPr>
              <p:cNvSpPr/>
              <p:nvPr/>
            </p:nvSpPr>
            <p:spPr>
              <a:xfrm>
                <a:off x="3200416" y="5102632"/>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8" name="Oval 87">
                <a:extLst>
                  <a:ext uri="{FF2B5EF4-FFF2-40B4-BE49-F238E27FC236}">
                    <a16:creationId xmlns:a16="http://schemas.microsoft.com/office/drawing/2014/main" id="{B43FF8D1-8ED7-49B6-8CC3-DE05C28B81EE}"/>
                  </a:ext>
                </a:extLst>
              </p:cNvPr>
              <p:cNvSpPr/>
              <p:nvPr/>
            </p:nvSpPr>
            <p:spPr>
              <a:xfrm flipV="1">
                <a:off x="2344792" y="6028939"/>
                <a:ext cx="70167" cy="70167"/>
              </a:xfrm>
              <a:prstGeom prst="ellipse">
                <a:avLst/>
              </a:prstGeom>
              <a:solidFill>
                <a:srgbClr val="1CAD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latin typeface="Sherman Sans Book"/>
                </a:endParaRPr>
              </a:p>
            </p:txBody>
          </p:sp>
          <p:cxnSp>
            <p:nvCxnSpPr>
              <p:cNvPr id="89" name="Straight Connector 88">
                <a:extLst>
                  <a:ext uri="{FF2B5EF4-FFF2-40B4-BE49-F238E27FC236}">
                    <a16:creationId xmlns:a16="http://schemas.microsoft.com/office/drawing/2014/main" id="{0665C855-0A87-483C-B83B-321F01DAFF59}"/>
                  </a:ext>
                </a:extLst>
              </p:cNvPr>
              <p:cNvCxnSpPr/>
              <p:nvPr/>
            </p:nvCxnSpPr>
            <p:spPr>
              <a:xfrm>
                <a:off x="2379876" y="5473852"/>
                <a:ext cx="0" cy="590433"/>
              </a:xfrm>
              <a:prstGeom prst="line">
                <a:avLst/>
              </a:prstGeom>
              <a:ln w="9525">
                <a:solidFill>
                  <a:srgbClr val="1CADE4"/>
                </a:solidFill>
                <a:prstDash val="dash"/>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0B24AE87-0194-4A6B-96A8-E3930C42B23F}"/>
                  </a:ext>
                </a:extLst>
              </p:cNvPr>
              <p:cNvSpPr/>
              <p:nvPr/>
            </p:nvSpPr>
            <p:spPr>
              <a:xfrm>
                <a:off x="2090442" y="488913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1" name="Oval 90">
                <a:extLst>
                  <a:ext uri="{FF2B5EF4-FFF2-40B4-BE49-F238E27FC236}">
                    <a16:creationId xmlns:a16="http://schemas.microsoft.com/office/drawing/2014/main" id="{8A8DBD22-1AD4-4D5F-8231-B36936F4223E}"/>
                  </a:ext>
                </a:extLst>
              </p:cNvPr>
              <p:cNvSpPr/>
              <p:nvPr/>
            </p:nvSpPr>
            <p:spPr>
              <a:xfrm>
                <a:off x="6667847" y="49417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2" name="Oval 91">
                <a:extLst>
                  <a:ext uri="{FF2B5EF4-FFF2-40B4-BE49-F238E27FC236}">
                    <a16:creationId xmlns:a16="http://schemas.microsoft.com/office/drawing/2014/main" id="{6AF16F62-B8A0-4845-86C5-7E600688B7A4}"/>
                  </a:ext>
                </a:extLst>
              </p:cNvPr>
              <p:cNvSpPr/>
              <p:nvPr/>
            </p:nvSpPr>
            <p:spPr>
              <a:xfrm>
                <a:off x="3948037" y="308969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3" name="Oval 92">
                <a:extLst>
                  <a:ext uri="{FF2B5EF4-FFF2-40B4-BE49-F238E27FC236}">
                    <a16:creationId xmlns:a16="http://schemas.microsoft.com/office/drawing/2014/main" id="{5A3685A5-89A1-4ED1-A2E5-7466AF2EA568}"/>
                  </a:ext>
                </a:extLst>
              </p:cNvPr>
              <p:cNvSpPr/>
              <p:nvPr/>
            </p:nvSpPr>
            <p:spPr>
              <a:xfrm>
                <a:off x="5286640" y="2866075"/>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4" name="Oval 93">
                <a:extLst>
                  <a:ext uri="{FF2B5EF4-FFF2-40B4-BE49-F238E27FC236}">
                    <a16:creationId xmlns:a16="http://schemas.microsoft.com/office/drawing/2014/main" id="{58397722-AD5C-478C-989D-6C7B1D3AD0D4}"/>
                  </a:ext>
                </a:extLst>
              </p:cNvPr>
              <p:cNvSpPr/>
              <p:nvPr/>
            </p:nvSpPr>
            <p:spPr>
              <a:xfrm>
                <a:off x="4903533" y="3479843"/>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5" name="Oval 94">
                <a:extLst>
                  <a:ext uri="{FF2B5EF4-FFF2-40B4-BE49-F238E27FC236}">
                    <a16:creationId xmlns:a16="http://schemas.microsoft.com/office/drawing/2014/main" id="{14A536F2-C018-4654-8179-B21C9FC42756}"/>
                  </a:ext>
                </a:extLst>
              </p:cNvPr>
              <p:cNvSpPr/>
              <p:nvPr/>
            </p:nvSpPr>
            <p:spPr>
              <a:xfrm>
                <a:off x="4989371" y="4555151"/>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6" name="Oval 95">
                <a:extLst>
                  <a:ext uri="{FF2B5EF4-FFF2-40B4-BE49-F238E27FC236}">
                    <a16:creationId xmlns:a16="http://schemas.microsoft.com/office/drawing/2014/main" id="{28179749-FEF4-4EC9-B88F-8DDD116DB0A8}"/>
                  </a:ext>
                </a:extLst>
              </p:cNvPr>
              <p:cNvSpPr/>
              <p:nvPr/>
            </p:nvSpPr>
            <p:spPr>
              <a:xfrm>
                <a:off x="6608929" y="3012484"/>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7" name="Oval 96">
                <a:extLst>
                  <a:ext uri="{FF2B5EF4-FFF2-40B4-BE49-F238E27FC236}">
                    <a16:creationId xmlns:a16="http://schemas.microsoft.com/office/drawing/2014/main" id="{7A8569F0-5212-487E-9FB4-022A0FB08D29}"/>
                  </a:ext>
                </a:extLst>
              </p:cNvPr>
              <p:cNvSpPr/>
              <p:nvPr/>
            </p:nvSpPr>
            <p:spPr>
              <a:xfrm>
                <a:off x="7070757" y="2130518"/>
                <a:ext cx="577359" cy="577359"/>
              </a:xfrm>
              <a:prstGeom prst="ellipse">
                <a:avLst/>
              </a:prstGeom>
              <a:solidFill>
                <a:srgbClr val="1CADE4"/>
              </a:solidFill>
              <a:ln w="19050">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grpSp>
        <p:pic>
          <p:nvPicPr>
            <p:cNvPr id="5" name="Picture 4">
              <a:extLst>
                <a:ext uri="{FF2B5EF4-FFF2-40B4-BE49-F238E27FC236}">
                  <a16:creationId xmlns:a16="http://schemas.microsoft.com/office/drawing/2014/main" id="{FB42E96B-0234-4419-BF08-23F3B460A578}"/>
                </a:ext>
              </a:extLst>
            </p:cNvPr>
            <p:cNvPicPr>
              <a:picLocks noChangeAspect="1"/>
            </p:cNvPicPr>
            <p:nvPr/>
          </p:nvPicPr>
          <p:blipFill rotWithShape="1">
            <a:blip r:embed="rId3">
              <a:extLst>
                <a:ext uri="{28A0092B-C50C-407E-A947-70E740481C1C}">
                  <a14:useLocalDpi xmlns:a14="http://schemas.microsoft.com/office/drawing/2010/main" val="0"/>
                </a:ext>
              </a:extLst>
            </a:blip>
            <a:srcRect l="20222" r="18161"/>
            <a:stretch/>
          </p:blipFill>
          <p:spPr>
            <a:xfrm>
              <a:off x="7120807" y="2235055"/>
              <a:ext cx="353893" cy="389119"/>
            </a:xfrm>
            <a:prstGeom prst="rect">
              <a:avLst/>
            </a:prstGeom>
          </p:spPr>
        </p:pic>
        <p:pic>
          <p:nvPicPr>
            <p:cNvPr id="6" name="Picture 5">
              <a:extLst>
                <a:ext uri="{FF2B5EF4-FFF2-40B4-BE49-F238E27FC236}">
                  <a16:creationId xmlns:a16="http://schemas.microsoft.com/office/drawing/2014/main" id="{35A33D89-7608-4165-9E51-09C95508B439}"/>
                </a:ext>
              </a:extLst>
            </p:cNvPr>
            <p:cNvPicPr>
              <a:picLocks noChangeAspect="1"/>
            </p:cNvPicPr>
            <p:nvPr/>
          </p:nvPicPr>
          <p:blipFill rotWithShape="1">
            <a:blip r:embed="rId4">
              <a:extLst>
                <a:ext uri="{28A0092B-C50C-407E-A947-70E740481C1C}">
                  <a14:useLocalDpi xmlns:a14="http://schemas.microsoft.com/office/drawing/2010/main" val="0"/>
                </a:ext>
              </a:extLst>
            </a:blip>
            <a:srcRect l="29358" r="29555"/>
            <a:stretch/>
          </p:blipFill>
          <p:spPr>
            <a:xfrm>
              <a:off x="5455925" y="2933234"/>
              <a:ext cx="257748" cy="425009"/>
            </a:xfrm>
            <a:prstGeom prst="rect">
              <a:avLst/>
            </a:prstGeom>
          </p:spPr>
        </p:pic>
        <p:pic>
          <p:nvPicPr>
            <p:cNvPr id="7" name="Picture 6">
              <a:extLst>
                <a:ext uri="{FF2B5EF4-FFF2-40B4-BE49-F238E27FC236}">
                  <a16:creationId xmlns:a16="http://schemas.microsoft.com/office/drawing/2014/main" id="{0A05BB73-3DFA-46A5-8E27-A4B243AE74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6267" y="5211128"/>
              <a:ext cx="513800" cy="348098"/>
            </a:xfrm>
            <a:prstGeom prst="rect">
              <a:avLst/>
            </a:prstGeom>
          </p:spPr>
        </p:pic>
        <p:pic>
          <p:nvPicPr>
            <p:cNvPr id="8" name="Picture 7">
              <a:extLst>
                <a:ext uri="{FF2B5EF4-FFF2-40B4-BE49-F238E27FC236}">
                  <a16:creationId xmlns:a16="http://schemas.microsoft.com/office/drawing/2014/main" id="{2D3B2760-1C83-43F9-887D-495157F6D5A7}"/>
                </a:ext>
              </a:extLst>
            </p:cNvPr>
            <p:cNvPicPr>
              <a:picLocks noChangeAspect="1"/>
            </p:cNvPicPr>
            <p:nvPr/>
          </p:nvPicPr>
          <p:blipFill rotWithShape="1">
            <a:blip r:embed="rId6">
              <a:extLst>
                <a:ext uri="{28A0092B-C50C-407E-A947-70E740481C1C}">
                  <a14:useLocalDpi xmlns:a14="http://schemas.microsoft.com/office/drawing/2010/main" val="0"/>
                </a:ext>
              </a:extLst>
            </a:blip>
            <a:srcRect l="19074" r="18509"/>
            <a:stretch/>
          </p:blipFill>
          <p:spPr>
            <a:xfrm>
              <a:off x="4083940" y="3210830"/>
              <a:ext cx="333954" cy="362490"/>
            </a:xfrm>
            <a:prstGeom prst="rect">
              <a:avLst/>
            </a:prstGeom>
          </p:spPr>
        </p:pic>
        <p:pic>
          <p:nvPicPr>
            <p:cNvPr id="9" name="Picture 8">
              <a:extLst>
                <a:ext uri="{FF2B5EF4-FFF2-40B4-BE49-F238E27FC236}">
                  <a16:creationId xmlns:a16="http://schemas.microsoft.com/office/drawing/2014/main" id="{982865AD-1E15-4B94-AD9A-F5D88E19EF3C}"/>
                </a:ext>
              </a:extLst>
            </p:cNvPr>
            <p:cNvPicPr>
              <a:picLocks noChangeAspect="1"/>
            </p:cNvPicPr>
            <p:nvPr/>
          </p:nvPicPr>
          <p:blipFill rotWithShape="1">
            <a:blip r:embed="rId7">
              <a:extLst>
                <a:ext uri="{28A0092B-C50C-407E-A947-70E740481C1C}">
                  <a14:useLocalDpi xmlns:a14="http://schemas.microsoft.com/office/drawing/2010/main" val="0"/>
                </a:ext>
              </a:extLst>
            </a:blip>
            <a:srcRect l="38288" r="36880"/>
            <a:stretch/>
          </p:blipFill>
          <p:spPr>
            <a:xfrm>
              <a:off x="5075593" y="3582930"/>
              <a:ext cx="180219" cy="491697"/>
            </a:xfrm>
            <a:prstGeom prst="rect">
              <a:avLst/>
            </a:prstGeom>
          </p:spPr>
        </p:pic>
        <p:pic>
          <p:nvPicPr>
            <p:cNvPr id="10" name="Picture 9">
              <a:extLst>
                <a:ext uri="{FF2B5EF4-FFF2-40B4-BE49-F238E27FC236}">
                  <a16:creationId xmlns:a16="http://schemas.microsoft.com/office/drawing/2014/main" id="{CC1E129E-26FD-42E3-A24C-5CDDBB80E2A0}"/>
                </a:ext>
              </a:extLst>
            </p:cNvPr>
            <p:cNvPicPr>
              <a:picLocks noChangeAspect="1"/>
            </p:cNvPicPr>
            <p:nvPr/>
          </p:nvPicPr>
          <p:blipFill rotWithShape="1">
            <a:blip r:embed="rId8">
              <a:extLst>
                <a:ext uri="{28A0092B-C50C-407E-A947-70E740481C1C}">
                  <a14:useLocalDpi xmlns:a14="http://schemas.microsoft.com/office/drawing/2010/main" val="0"/>
                </a:ext>
              </a:extLst>
            </a:blip>
            <a:srcRect l="21155" t="-17" r="21854" b="-2"/>
            <a:stretch/>
          </p:blipFill>
          <p:spPr>
            <a:xfrm>
              <a:off x="3700463" y="3817144"/>
              <a:ext cx="359568" cy="427537"/>
            </a:xfrm>
            <a:prstGeom prst="rect">
              <a:avLst/>
            </a:prstGeom>
          </p:spPr>
        </p:pic>
        <p:pic>
          <p:nvPicPr>
            <p:cNvPr id="11" name="Picture 10">
              <a:extLst>
                <a:ext uri="{FF2B5EF4-FFF2-40B4-BE49-F238E27FC236}">
                  <a16:creationId xmlns:a16="http://schemas.microsoft.com/office/drawing/2014/main" id="{E494EEF4-9E24-4B96-BA4C-EF32A0D19E84}"/>
                </a:ext>
              </a:extLst>
            </p:cNvPr>
            <p:cNvPicPr>
              <a:picLocks noChangeAspect="1"/>
            </p:cNvPicPr>
            <p:nvPr/>
          </p:nvPicPr>
          <p:blipFill rotWithShape="1">
            <a:blip r:embed="rId9">
              <a:extLst>
                <a:ext uri="{28A0092B-C50C-407E-A947-70E740481C1C}">
                  <a14:useLocalDpi xmlns:a14="http://schemas.microsoft.com/office/drawing/2010/main" val="0"/>
                </a:ext>
              </a:extLst>
            </a:blip>
            <a:srcRect l="16741" r="16455"/>
            <a:stretch/>
          </p:blipFill>
          <p:spPr>
            <a:xfrm>
              <a:off x="4229341" y="4652341"/>
              <a:ext cx="424851" cy="430872"/>
            </a:xfrm>
            <a:prstGeom prst="rect">
              <a:avLst/>
            </a:prstGeom>
          </p:spPr>
        </p:pic>
        <p:pic>
          <p:nvPicPr>
            <p:cNvPr id="12" name="Picture 11">
              <a:extLst>
                <a:ext uri="{FF2B5EF4-FFF2-40B4-BE49-F238E27FC236}">
                  <a16:creationId xmlns:a16="http://schemas.microsoft.com/office/drawing/2014/main" id="{7C12E5F9-CCC5-4B7B-901C-05652EADAC4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79243" y="2592674"/>
              <a:ext cx="405119" cy="267791"/>
            </a:xfrm>
            <a:prstGeom prst="rect">
              <a:avLst/>
            </a:prstGeom>
          </p:spPr>
        </p:pic>
        <p:pic>
          <p:nvPicPr>
            <p:cNvPr id="13" name="Picture 12">
              <a:extLst>
                <a:ext uri="{FF2B5EF4-FFF2-40B4-BE49-F238E27FC236}">
                  <a16:creationId xmlns:a16="http://schemas.microsoft.com/office/drawing/2014/main" id="{2B944307-5C9F-434B-8E83-7016BD625E6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707141" y="3164519"/>
              <a:ext cx="409334" cy="277323"/>
            </a:xfrm>
            <a:prstGeom prst="rect">
              <a:avLst/>
            </a:prstGeom>
          </p:spPr>
        </p:pic>
        <p:pic>
          <p:nvPicPr>
            <p:cNvPr id="14" name="Picture 13">
              <a:extLst>
                <a:ext uri="{FF2B5EF4-FFF2-40B4-BE49-F238E27FC236}">
                  <a16:creationId xmlns:a16="http://schemas.microsoft.com/office/drawing/2014/main" id="{9C6E5B9E-1796-44FF-B738-EDB5EB3246B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2938" y="5017414"/>
              <a:ext cx="545597" cy="369641"/>
            </a:xfrm>
            <a:prstGeom prst="rect">
              <a:avLst/>
            </a:prstGeom>
          </p:spPr>
        </p:pic>
        <p:pic>
          <p:nvPicPr>
            <p:cNvPr id="15" name="Picture 14">
              <a:extLst>
                <a:ext uri="{FF2B5EF4-FFF2-40B4-BE49-F238E27FC236}">
                  <a16:creationId xmlns:a16="http://schemas.microsoft.com/office/drawing/2014/main" id="{74984CC7-AB26-4C6C-B65C-D73BC7E9D0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42316" y="4641237"/>
              <a:ext cx="288493" cy="436667"/>
            </a:xfrm>
            <a:prstGeom prst="rect">
              <a:avLst/>
            </a:prstGeom>
          </p:spPr>
        </p:pic>
        <p:pic>
          <p:nvPicPr>
            <p:cNvPr id="16" name="Picture 15">
              <a:extLst>
                <a:ext uri="{FF2B5EF4-FFF2-40B4-BE49-F238E27FC236}">
                  <a16:creationId xmlns:a16="http://schemas.microsoft.com/office/drawing/2014/main" id="{9832F9B2-EB66-456E-92D1-4EC6D85EA0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9173" y="5042018"/>
              <a:ext cx="354091" cy="381047"/>
            </a:xfrm>
            <a:prstGeom prst="rect">
              <a:avLst/>
            </a:prstGeom>
          </p:spPr>
        </p:pic>
      </p:grpSp>
    </p:spTree>
    <p:extLst>
      <p:ext uri="{BB962C8B-B14F-4D97-AF65-F5344CB8AC3E}">
        <p14:creationId xmlns:p14="http://schemas.microsoft.com/office/powerpoint/2010/main" val="21422186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Evolution of SQL on Big Data</a:t>
            </a:r>
          </a:p>
        </p:txBody>
      </p:sp>
      <p:sp>
        <p:nvSpPr>
          <p:cNvPr id="5" name="Subtitle 4">
            <a:extLst>
              <a:ext uri="{FF2B5EF4-FFF2-40B4-BE49-F238E27FC236}">
                <a16:creationId xmlns:a16="http://schemas.microsoft.com/office/drawing/2014/main" id="{B926AD27-6E0A-4746-81ED-AB01510B39C0}"/>
              </a:ext>
            </a:extLst>
          </p:cNvPr>
          <p:cNvSpPr>
            <a:spLocks noGrp="1"/>
          </p:cNvSpPr>
          <p:nvPr>
            <p:ph type="body" idx="1"/>
          </p:nvPr>
        </p:nvSpPr>
        <p:spPr/>
        <p:txBody>
          <a:bodyPr>
            <a:normAutofit/>
          </a:bodyPr>
          <a:lstStyle/>
          <a:p>
            <a:pPr marL="0" indent="0">
              <a:buNone/>
            </a:pPr>
            <a:r>
              <a:rPr lang="en-US" dirty="0"/>
              <a:t>From Data Warehouses, To Data Lakes, to Serverless Data Warehouses</a:t>
            </a:r>
          </a:p>
          <a:p>
            <a:pPr marL="0" indent="0">
              <a:buNone/>
            </a:pPr>
            <a:endParaRPr lang="en-US" dirty="0"/>
          </a:p>
        </p:txBody>
      </p:sp>
    </p:spTree>
    <p:extLst>
      <p:ext uri="{BB962C8B-B14F-4D97-AF65-F5344CB8AC3E}">
        <p14:creationId xmlns:p14="http://schemas.microsoft.com/office/powerpoint/2010/main" val="50360760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RDBMS Data Warehouses</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825625"/>
            <a:ext cx="10515600" cy="1558598"/>
          </a:xfrm>
        </p:spPr>
        <p:txBody>
          <a:bodyPr>
            <a:normAutofit lnSpcReduction="10000"/>
          </a:bodyPr>
          <a:lstStyle/>
          <a:p>
            <a:r>
              <a:rPr lang="en-US" dirty="0"/>
              <a:t>Organizations use data warehouses for business intelligence and data analytics.</a:t>
            </a:r>
          </a:p>
          <a:p>
            <a:r>
              <a:rPr lang="en-US" dirty="0"/>
              <a:t>Data in the DW is heavily cleaned and transformed</a:t>
            </a:r>
          </a:p>
          <a:p>
            <a:endParaRPr lang="en-US" dirty="0"/>
          </a:p>
        </p:txBody>
      </p:sp>
      <p:grpSp>
        <p:nvGrpSpPr>
          <p:cNvPr id="2" name="Group 1">
            <a:extLst>
              <a:ext uri="{FF2B5EF4-FFF2-40B4-BE49-F238E27FC236}">
                <a16:creationId xmlns:a16="http://schemas.microsoft.com/office/drawing/2014/main" id="{B1002791-9B0B-47E9-8C98-A537ED168214}"/>
              </a:ext>
            </a:extLst>
          </p:cNvPr>
          <p:cNvGrpSpPr/>
          <p:nvPr/>
        </p:nvGrpSpPr>
        <p:grpSpPr>
          <a:xfrm>
            <a:off x="214743" y="3220186"/>
            <a:ext cx="10777941" cy="3143325"/>
            <a:chOff x="214743" y="3220186"/>
            <a:chExt cx="10777941" cy="3143325"/>
          </a:xfrm>
        </p:grpSpPr>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8" name="Graphic 7" descr="Database outline">
              <a:extLst>
                <a:ext uri="{FF2B5EF4-FFF2-40B4-BE49-F238E27FC236}">
                  <a16:creationId xmlns:a16="http://schemas.microsoft.com/office/drawing/2014/main" id="{FB2FED55-3E68-4C07-BA25-BD19C62DC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45550" y="3519160"/>
              <a:ext cx="1652834" cy="1652834"/>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19" name="TextBox 18">
              <a:extLst>
                <a:ext uri="{FF2B5EF4-FFF2-40B4-BE49-F238E27FC236}">
                  <a16:creationId xmlns:a16="http://schemas.microsoft.com/office/drawing/2014/main" id="{A65E24DD-7224-472F-B67C-32CE736B6446}"/>
                </a:ext>
              </a:extLst>
            </p:cNvPr>
            <p:cNvSpPr txBox="1"/>
            <p:nvPr/>
          </p:nvSpPr>
          <p:spPr>
            <a:xfrm>
              <a:off x="5449514" y="5139482"/>
              <a:ext cx="1744452" cy="923330"/>
            </a:xfrm>
            <a:prstGeom prst="rect">
              <a:avLst/>
            </a:prstGeom>
            <a:noFill/>
          </p:spPr>
          <p:txBody>
            <a:bodyPr wrap="none" rtlCol="0">
              <a:spAutoFit/>
            </a:bodyPr>
            <a:lstStyle/>
            <a:p>
              <a:pPr algn="ctr"/>
              <a:r>
                <a:rPr lang="en-US" dirty="0"/>
                <a:t>Data Warehouse</a:t>
              </a:r>
            </a:p>
            <a:p>
              <a:pPr algn="ctr"/>
              <a:r>
                <a:rPr lang="en-US" dirty="0"/>
                <a:t>(Relational</a:t>
              </a:r>
              <a:br>
                <a:rPr lang="en-US" dirty="0"/>
              </a:br>
              <a:r>
                <a:rPr lang="en-US" dirty="0"/>
                <a:t>Database)</a:t>
              </a:r>
            </a:p>
          </p:txBody>
        </p:sp>
        <p:sp>
          <p:nvSpPr>
            <p:cNvPr id="20" name="TextBox 19">
              <a:extLst>
                <a:ext uri="{FF2B5EF4-FFF2-40B4-BE49-F238E27FC236}">
                  <a16:creationId xmlns:a16="http://schemas.microsoft.com/office/drawing/2014/main" id="{30B8882F-5312-4C70-8632-EEA84D6475D8}"/>
                </a:ext>
              </a:extLst>
            </p:cNvPr>
            <p:cNvSpPr txBox="1"/>
            <p:nvPr/>
          </p:nvSpPr>
          <p:spPr>
            <a:xfrm>
              <a:off x="9034006" y="4851152"/>
              <a:ext cx="1958678" cy="923330"/>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p:txBody>
        </p:sp>
        <p:sp>
          <p:nvSpPr>
            <p:cNvPr id="21" name="Arrow: Right 20">
              <a:extLst>
                <a:ext uri="{FF2B5EF4-FFF2-40B4-BE49-F238E27FC236}">
                  <a16:creationId xmlns:a16="http://schemas.microsoft.com/office/drawing/2014/main" id="{00223157-0F49-497E-92C7-E234F0E6F1DB}"/>
                </a:ext>
              </a:extLst>
            </p:cNvPr>
            <p:cNvSpPr/>
            <p:nvPr/>
          </p:nvSpPr>
          <p:spPr>
            <a:xfrm>
              <a:off x="2960016" y="3860276"/>
              <a:ext cx="2389952" cy="1701538"/>
            </a:xfrm>
            <a:prstGeom prst="rightArrow">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Heavy Data Transformations (ETL)</a:t>
              </a:r>
            </a:p>
          </p:txBody>
        </p:sp>
        <p:sp>
          <p:nvSpPr>
            <p:cNvPr id="22" name="TextBox 21">
              <a:extLst>
                <a:ext uri="{FF2B5EF4-FFF2-40B4-BE49-F238E27FC236}">
                  <a16:creationId xmlns:a16="http://schemas.microsoft.com/office/drawing/2014/main" id="{73DCB8BC-19E0-4569-8661-5D4A0657DD9A}"/>
                </a:ext>
              </a:extLst>
            </p:cNvPr>
            <p:cNvSpPr txBox="1"/>
            <p:nvPr/>
          </p:nvSpPr>
          <p:spPr>
            <a:xfrm>
              <a:off x="3055856" y="5244092"/>
              <a:ext cx="1807354" cy="923330"/>
            </a:xfrm>
            <a:prstGeom prst="rect">
              <a:avLst/>
            </a:prstGeom>
            <a:noFill/>
          </p:spPr>
          <p:txBody>
            <a:bodyPr wrap="none" rtlCol="0">
              <a:spAutoFit/>
            </a:bodyPr>
            <a:lstStyle/>
            <a:p>
              <a:pPr algn="ctr"/>
              <a:r>
                <a:rPr lang="en-US" dirty="0"/>
                <a:t>Cleaning</a:t>
              </a:r>
            </a:p>
            <a:p>
              <a:pPr algn="ctr"/>
              <a:r>
                <a:rPr lang="en-US" dirty="0"/>
                <a:t>De-normalization</a:t>
              </a:r>
            </a:p>
            <a:p>
              <a:pPr algn="ctr"/>
              <a:r>
                <a:rPr lang="en-US" dirty="0"/>
                <a:t>Data Lookups</a:t>
              </a:r>
            </a:p>
          </p:txBody>
        </p:sp>
        <p:sp>
          <p:nvSpPr>
            <p:cNvPr id="23" name="Arrow: Right 22">
              <a:extLst>
                <a:ext uri="{FF2B5EF4-FFF2-40B4-BE49-F238E27FC236}">
                  <a16:creationId xmlns:a16="http://schemas.microsoft.com/office/drawing/2014/main" id="{F9095E92-3213-4DBC-A8F6-1B5C7D68BBE6}"/>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SQL Query</a:t>
              </a:r>
            </a:p>
          </p:txBody>
        </p:sp>
      </p:grpSp>
    </p:spTree>
    <p:extLst>
      <p:ext uri="{BB962C8B-B14F-4D97-AF65-F5344CB8AC3E}">
        <p14:creationId xmlns:p14="http://schemas.microsoft.com/office/powerpoint/2010/main" val="9593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Hadoop Data Warehouse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199" y="1735297"/>
            <a:ext cx="11039573" cy="1478707"/>
          </a:xfrm>
        </p:spPr>
        <p:txBody>
          <a:bodyPr>
            <a:normAutofit fontScale="85000" lnSpcReduction="10000"/>
          </a:bodyPr>
          <a:lstStyle/>
          <a:p>
            <a:r>
              <a:rPr lang="en-US" dirty="0"/>
              <a:t>Modern data is complex and comes from a variety of sources (polyglot). </a:t>
            </a:r>
          </a:p>
          <a:p>
            <a:r>
              <a:rPr lang="en-US" dirty="0"/>
              <a:t>Relational Db DW cannot keep up with the data volume, so we use Hadoop. </a:t>
            </a:r>
          </a:p>
          <a:p>
            <a:endParaRPr lang="en-US" dirty="0"/>
          </a:p>
        </p:txBody>
      </p:sp>
      <p:grpSp>
        <p:nvGrpSpPr>
          <p:cNvPr id="2" name="Group 1">
            <a:extLst>
              <a:ext uri="{FF2B5EF4-FFF2-40B4-BE49-F238E27FC236}">
                <a16:creationId xmlns:a16="http://schemas.microsoft.com/office/drawing/2014/main" id="{3FDB549F-9397-4F7C-96FC-863944148F0A}"/>
              </a:ext>
            </a:extLst>
          </p:cNvPr>
          <p:cNvGrpSpPr/>
          <p:nvPr/>
        </p:nvGrpSpPr>
        <p:grpSpPr>
          <a:xfrm>
            <a:off x="208059" y="2668391"/>
            <a:ext cx="10918129" cy="4089487"/>
            <a:chOff x="208059" y="2668391"/>
            <a:chExt cx="10918129" cy="4089487"/>
          </a:xfrm>
        </p:grpSpPr>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8" name="Graphic 7" descr="Database outline">
              <a:extLst>
                <a:ext uri="{FF2B5EF4-FFF2-40B4-BE49-F238E27FC236}">
                  <a16:creationId xmlns:a16="http://schemas.microsoft.com/office/drawing/2014/main" id="{FB2FED55-3E68-4C07-BA25-BD19C62DC7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00036" y="4320259"/>
              <a:ext cx="1391495" cy="1391495"/>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19" name="TextBox 18">
              <a:extLst>
                <a:ext uri="{FF2B5EF4-FFF2-40B4-BE49-F238E27FC236}">
                  <a16:creationId xmlns:a16="http://schemas.microsoft.com/office/drawing/2014/main" id="{A65E24DD-7224-472F-B67C-32CE736B6446}"/>
                </a:ext>
              </a:extLst>
            </p:cNvPr>
            <p:cNvSpPr txBox="1"/>
            <p:nvPr/>
          </p:nvSpPr>
          <p:spPr>
            <a:xfrm>
              <a:off x="5930778" y="3542613"/>
              <a:ext cx="1094017" cy="646331"/>
            </a:xfrm>
            <a:prstGeom prst="rect">
              <a:avLst/>
            </a:prstGeom>
            <a:noFill/>
          </p:spPr>
          <p:txBody>
            <a:bodyPr wrap="none" rtlCol="0">
              <a:spAutoFit/>
            </a:bodyPr>
            <a:lstStyle/>
            <a:p>
              <a:pPr algn="ctr"/>
              <a:r>
                <a:rPr lang="en-US" dirty="0"/>
                <a:t>Hadoop</a:t>
              </a:r>
            </a:p>
            <a:p>
              <a:pPr algn="ctr"/>
              <a:r>
                <a:rPr lang="en-US" dirty="0"/>
                <a:t>Data Lake</a:t>
              </a:r>
            </a:p>
          </p:txBody>
        </p:sp>
        <p:sp>
          <p:nvSpPr>
            <p:cNvPr id="20" name="TextBox 19">
              <a:extLst>
                <a:ext uri="{FF2B5EF4-FFF2-40B4-BE49-F238E27FC236}">
                  <a16:creationId xmlns:a16="http://schemas.microsoft.com/office/drawing/2014/main" id="{30B8882F-5312-4C70-8632-EEA84D6475D8}"/>
                </a:ext>
              </a:extLst>
            </p:cNvPr>
            <p:cNvSpPr txBox="1"/>
            <p:nvPr/>
          </p:nvSpPr>
          <p:spPr>
            <a:xfrm>
              <a:off x="8900515" y="4851152"/>
              <a:ext cx="2225673" cy="1754326"/>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a:p>
              <a:pPr algn="ctr"/>
              <a:r>
                <a:rPr lang="en-US" dirty="0"/>
                <a:t>What products are </a:t>
              </a:r>
              <a:br>
                <a:rPr lang="en-US" dirty="0"/>
              </a:br>
              <a:r>
                <a:rPr lang="en-US" dirty="0"/>
                <a:t>people talking about?</a:t>
              </a:r>
            </a:p>
            <a:p>
              <a:pPr algn="ctr"/>
              <a:r>
                <a:rPr lang="en-US" dirty="0"/>
                <a:t>Verified purchases.</a:t>
              </a:r>
            </a:p>
          </p:txBody>
        </p:sp>
        <p:sp>
          <p:nvSpPr>
            <p:cNvPr id="21" name="Arrow: Right 20">
              <a:extLst>
                <a:ext uri="{FF2B5EF4-FFF2-40B4-BE49-F238E27FC236}">
                  <a16:creationId xmlns:a16="http://schemas.microsoft.com/office/drawing/2014/main" id="{00223157-0F49-497E-92C7-E234F0E6F1DB}"/>
                </a:ext>
              </a:extLst>
            </p:cNvPr>
            <p:cNvSpPr/>
            <p:nvPr/>
          </p:nvSpPr>
          <p:spPr>
            <a:xfrm>
              <a:off x="3164798" y="4586722"/>
              <a:ext cx="2389952" cy="1701538"/>
            </a:xfrm>
            <a:prstGeom prst="rightArrow">
              <a:avLst/>
            </a:prstGeom>
            <a:solidFill>
              <a:schemeClr val="accent1"/>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Heavy Data Transformations (ETL)</a:t>
              </a:r>
            </a:p>
          </p:txBody>
        </p:sp>
        <p:sp>
          <p:nvSpPr>
            <p:cNvPr id="22" name="TextBox 21">
              <a:extLst>
                <a:ext uri="{FF2B5EF4-FFF2-40B4-BE49-F238E27FC236}">
                  <a16:creationId xmlns:a16="http://schemas.microsoft.com/office/drawing/2014/main" id="{73DCB8BC-19E0-4569-8661-5D4A0657DD9A}"/>
                </a:ext>
              </a:extLst>
            </p:cNvPr>
            <p:cNvSpPr txBox="1"/>
            <p:nvPr/>
          </p:nvSpPr>
          <p:spPr>
            <a:xfrm>
              <a:off x="3578142" y="5970538"/>
              <a:ext cx="1172372" cy="646331"/>
            </a:xfrm>
            <a:prstGeom prst="rect">
              <a:avLst/>
            </a:prstGeom>
            <a:noFill/>
          </p:spPr>
          <p:txBody>
            <a:bodyPr wrap="none" rtlCol="0">
              <a:spAutoFit/>
            </a:bodyPr>
            <a:lstStyle/>
            <a:p>
              <a:pPr algn="ctr"/>
              <a:r>
                <a:rPr lang="en-US" dirty="0"/>
                <a:t>Relational </a:t>
              </a:r>
            </a:p>
            <a:p>
              <a:pPr algn="ctr"/>
              <a:r>
                <a:rPr lang="en-US" dirty="0"/>
                <a:t>Sources</a:t>
              </a:r>
            </a:p>
          </p:txBody>
        </p:sp>
        <p:pic>
          <p:nvPicPr>
            <p:cNvPr id="4" name="Graphic 3" descr="Customer review outline">
              <a:extLst>
                <a:ext uri="{FF2B5EF4-FFF2-40B4-BE49-F238E27FC236}">
                  <a16:creationId xmlns:a16="http://schemas.microsoft.com/office/drawing/2014/main" id="{0752C91F-1751-4C39-B95A-79A57A78A82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9508" y="5561814"/>
              <a:ext cx="914400" cy="914400"/>
            </a:xfrm>
            <a:prstGeom prst="rect">
              <a:avLst/>
            </a:prstGeom>
          </p:spPr>
        </p:pic>
        <p:pic>
          <p:nvPicPr>
            <p:cNvPr id="9" name="Graphic 8" descr="Rating Star with solid fill">
              <a:extLst>
                <a:ext uri="{FF2B5EF4-FFF2-40B4-BE49-F238E27FC236}">
                  <a16:creationId xmlns:a16="http://schemas.microsoft.com/office/drawing/2014/main" id="{BF479C07-B80F-42D4-B6A6-FDB0DBCAA0E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9963" y="3095527"/>
              <a:ext cx="914400" cy="914400"/>
            </a:xfrm>
            <a:prstGeom prst="rect">
              <a:avLst/>
            </a:prstGeom>
          </p:spPr>
        </p:pic>
        <p:pic>
          <p:nvPicPr>
            <p:cNvPr id="13" name="Graphic 12" descr="World with solid fill">
              <a:extLst>
                <a:ext uri="{FF2B5EF4-FFF2-40B4-BE49-F238E27FC236}">
                  <a16:creationId xmlns:a16="http://schemas.microsoft.com/office/drawing/2014/main" id="{DAF049E7-D9E9-4E7A-9CCA-87D1A8855B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752464" y="4329416"/>
              <a:ext cx="914400" cy="914400"/>
            </a:xfrm>
            <a:prstGeom prst="rect">
              <a:avLst/>
            </a:prstGeom>
          </p:spPr>
        </p:pic>
        <p:sp>
          <p:nvSpPr>
            <p:cNvPr id="23" name="TextBox 22">
              <a:extLst>
                <a:ext uri="{FF2B5EF4-FFF2-40B4-BE49-F238E27FC236}">
                  <a16:creationId xmlns:a16="http://schemas.microsoft.com/office/drawing/2014/main" id="{FE55F6AC-15B7-480F-81B9-657189DC12CC}"/>
                </a:ext>
              </a:extLst>
            </p:cNvPr>
            <p:cNvSpPr txBox="1"/>
            <p:nvPr/>
          </p:nvSpPr>
          <p:spPr>
            <a:xfrm>
              <a:off x="332371" y="3685335"/>
              <a:ext cx="944105" cy="369332"/>
            </a:xfrm>
            <a:prstGeom prst="rect">
              <a:avLst/>
            </a:prstGeom>
            <a:noFill/>
          </p:spPr>
          <p:txBody>
            <a:bodyPr wrap="none" rtlCol="0">
              <a:spAutoFit/>
            </a:bodyPr>
            <a:lstStyle/>
            <a:p>
              <a:pPr algn="ctr"/>
              <a:r>
                <a:rPr lang="en-US" dirty="0"/>
                <a:t>Reviews</a:t>
              </a:r>
            </a:p>
          </p:txBody>
        </p:sp>
        <p:sp>
          <p:nvSpPr>
            <p:cNvPr id="24" name="TextBox 23">
              <a:extLst>
                <a:ext uri="{FF2B5EF4-FFF2-40B4-BE49-F238E27FC236}">
                  <a16:creationId xmlns:a16="http://schemas.microsoft.com/office/drawing/2014/main" id="{A562BBFF-F606-443E-9BE9-3C1950BE147B}"/>
                </a:ext>
              </a:extLst>
            </p:cNvPr>
            <p:cNvSpPr txBox="1"/>
            <p:nvPr/>
          </p:nvSpPr>
          <p:spPr>
            <a:xfrm>
              <a:off x="208059" y="6339738"/>
              <a:ext cx="1377301" cy="369332"/>
            </a:xfrm>
            <a:prstGeom prst="rect">
              <a:avLst/>
            </a:prstGeom>
            <a:noFill/>
          </p:spPr>
          <p:txBody>
            <a:bodyPr wrap="none" rtlCol="0">
              <a:spAutoFit/>
            </a:bodyPr>
            <a:lstStyle/>
            <a:p>
              <a:pPr algn="ctr"/>
              <a:r>
                <a:rPr lang="en-US" dirty="0"/>
                <a:t>Social Media</a:t>
              </a:r>
            </a:p>
          </p:txBody>
        </p:sp>
        <p:sp>
          <p:nvSpPr>
            <p:cNvPr id="25" name="TextBox 24">
              <a:extLst>
                <a:ext uri="{FF2B5EF4-FFF2-40B4-BE49-F238E27FC236}">
                  <a16:creationId xmlns:a16="http://schemas.microsoft.com/office/drawing/2014/main" id="{6CB3A9BF-5A7E-4852-97B3-B9C0304D843F}"/>
                </a:ext>
              </a:extLst>
            </p:cNvPr>
            <p:cNvSpPr txBox="1"/>
            <p:nvPr/>
          </p:nvSpPr>
          <p:spPr>
            <a:xfrm>
              <a:off x="1673438" y="5122703"/>
              <a:ext cx="1089914" cy="369332"/>
            </a:xfrm>
            <a:prstGeom prst="rect">
              <a:avLst/>
            </a:prstGeom>
            <a:noFill/>
          </p:spPr>
          <p:txBody>
            <a:bodyPr wrap="none" rtlCol="0">
              <a:spAutoFit/>
            </a:bodyPr>
            <a:lstStyle/>
            <a:p>
              <a:pPr algn="ctr"/>
              <a:r>
                <a:rPr lang="en-US" dirty="0"/>
                <a:t>Web Logs</a:t>
              </a:r>
            </a:p>
          </p:txBody>
        </p:sp>
        <p:pic>
          <p:nvPicPr>
            <p:cNvPr id="28" name="Graphic 27" descr="Elephant outline">
              <a:extLst>
                <a:ext uri="{FF2B5EF4-FFF2-40B4-BE49-F238E27FC236}">
                  <a16:creationId xmlns:a16="http://schemas.microsoft.com/office/drawing/2014/main" id="{2B7FB114-E4C7-48A2-8D2D-DE85E8FE2C0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20585" y="2773897"/>
              <a:ext cx="914400" cy="914400"/>
            </a:xfrm>
            <a:prstGeom prst="rect">
              <a:avLst/>
            </a:prstGeom>
          </p:spPr>
        </p:pic>
        <p:sp>
          <p:nvSpPr>
            <p:cNvPr id="29" name="TextBox 28">
              <a:extLst>
                <a:ext uri="{FF2B5EF4-FFF2-40B4-BE49-F238E27FC236}">
                  <a16:creationId xmlns:a16="http://schemas.microsoft.com/office/drawing/2014/main" id="{E3705961-738C-40E7-8260-96848E644E3F}"/>
                </a:ext>
              </a:extLst>
            </p:cNvPr>
            <p:cNvSpPr txBox="1"/>
            <p:nvPr/>
          </p:nvSpPr>
          <p:spPr>
            <a:xfrm>
              <a:off x="5675958" y="5834548"/>
              <a:ext cx="1744452" cy="923330"/>
            </a:xfrm>
            <a:prstGeom prst="rect">
              <a:avLst/>
            </a:prstGeom>
            <a:noFill/>
          </p:spPr>
          <p:txBody>
            <a:bodyPr wrap="none" rtlCol="0">
              <a:spAutoFit/>
            </a:bodyPr>
            <a:lstStyle/>
            <a:p>
              <a:pPr algn="ctr"/>
              <a:r>
                <a:rPr lang="en-US" dirty="0"/>
                <a:t>Relational</a:t>
              </a:r>
              <a:br>
                <a:rPr lang="en-US" dirty="0"/>
              </a:br>
              <a:r>
                <a:rPr lang="en-US" dirty="0"/>
                <a:t>Database</a:t>
              </a:r>
              <a:br>
                <a:rPr lang="en-US" dirty="0"/>
              </a:br>
              <a:r>
                <a:rPr lang="en-US" dirty="0"/>
                <a:t>Data Warehouse</a:t>
              </a:r>
            </a:p>
          </p:txBody>
        </p:sp>
        <p:sp>
          <p:nvSpPr>
            <p:cNvPr id="30" name="Arrow: Right 29">
              <a:extLst>
                <a:ext uri="{FF2B5EF4-FFF2-40B4-BE49-F238E27FC236}">
                  <a16:creationId xmlns:a16="http://schemas.microsoft.com/office/drawing/2014/main" id="{BECBB77D-53A1-4F4F-A1EA-B6069499686B}"/>
                </a:ext>
              </a:extLst>
            </p:cNvPr>
            <p:cNvSpPr/>
            <p:nvPr/>
          </p:nvSpPr>
          <p:spPr>
            <a:xfrm>
              <a:off x="3081066" y="2668391"/>
              <a:ext cx="2389952" cy="170153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Store As-Is</a:t>
              </a:r>
            </a:p>
          </p:txBody>
        </p:sp>
        <p:sp>
          <p:nvSpPr>
            <p:cNvPr id="31" name="TextBox 30">
              <a:extLst>
                <a:ext uri="{FF2B5EF4-FFF2-40B4-BE49-F238E27FC236}">
                  <a16:creationId xmlns:a16="http://schemas.microsoft.com/office/drawing/2014/main" id="{A02344EE-CC84-4D2E-9CEA-EE1A56C6532E}"/>
                </a:ext>
              </a:extLst>
            </p:cNvPr>
            <p:cNvSpPr txBox="1"/>
            <p:nvPr/>
          </p:nvSpPr>
          <p:spPr>
            <a:xfrm>
              <a:off x="3013262" y="3997093"/>
              <a:ext cx="1635641" cy="646331"/>
            </a:xfrm>
            <a:prstGeom prst="rect">
              <a:avLst/>
            </a:prstGeom>
            <a:noFill/>
          </p:spPr>
          <p:txBody>
            <a:bodyPr wrap="none" rtlCol="0">
              <a:spAutoFit/>
            </a:bodyPr>
            <a:lstStyle/>
            <a:p>
              <a:pPr algn="ctr"/>
              <a:r>
                <a:rPr lang="en-US" dirty="0"/>
                <a:t>Non-Relational </a:t>
              </a:r>
            </a:p>
            <a:p>
              <a:pPr algn="ctr"/>
              <a:r>
                <a:rPr lang="en-US" dirty="0"/>
                <a:t>Sources</a:t>
              </a:r>
            </a:p>
          </p:txBody>
        </p:sp>
        <p:sp>
          <p:nvSpPr>
            <p:cNvPr id="32" name="Arrow: Right 31">
              <a:extLst>
                <a:ext uri="{FF2B5EF4-FFF2-40B4-BE49-F238E27FC236}">
                  <a16:creationId xmlns:a16="http://schemas.microsoft.com/office/drawing/2014/main" id="{3B62189F-3515-4A34-9C03-91AC6030F588}"/>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SQL Query (Hive)</a:t>
              </a:r>
            </a:p>
          </p:txBody>
        </p:sp>
      </p:grpSp>
    </p:spTree>
    <p:extLst>
      <p:ext uri="{BB962C8B-B14F-4D97-AF65-F5344CB8AC3E}">
        <p14:creationId xmlns:p14="http://schemas.microsoft.com/office/powerpoint/2010/main" val="2361915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The Serverless Data Warehouse</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825625"/>
            <a:ext cx="10515600" cy="1558598"/>
          </a:xfrm>
        </p:spPr>
        <p:txBody>
          <a:bodyPr>
            <a:normAutofit fontScale="85000" lnSpcReduction="20000"/>
          </a:bodyPr>
          <a:lstStyle/>
          <a:p>
            <a:r>
              <a:rPr lang="en-US" dirty="0"/>
              <a:t>Large up-front investment make Hadoop costly and impractical for all but the largest of use cases. </a:t>
            </a:r>
          </a:p>
          <a:p>
            <a:r>
              <a:rPr lang="en-US" dirty="0"/>
              <a:t>Agility is needed to query data from anywhere especially as cloud adoption increases.</a:t>
            </a:r>
          </a:p>
          <a:p>
            <a:endParaRPr lang="en-US" dirty="0"/>
          </a:p>
        </p:txBody>
      </p:sp>
      <p:grpSp>
        <p:nvGrpSpPr>
          <p:cNvPr id="2" name="Group 1">
            <a:extLst>
              <a:ext uri="{FF2B5EF4-FFF2-40B4-BE49-F238E27FC236}">
                <a16:creationId xmlns:a16="http://schemas.microsoft.com/office/drawing/2014/main" id="{F50F3D13-5CC4-4DCC-A5D6-56C59FE7A527}"/>
              </a:ext>
            </a:extLst>
          </p:cNvPr>
          <p:cNvGrpSpPr/>
          <p:nvPr/>
        </p:nvGrpSpPr>
        <p:grpSpPr>
          <a:xfrm>
            <a:off x="208059" y="3095527"/>
            <a:ext cx="10918129" cy="3613543"/>
            <a:chOff x="208059" y="3095527"/>
            <a:chExt cx="10918129" cy="3613543"/>
          </a:xfrm>
        </p:grpSpPr>
        <p:sp>
          <p:nvSpPr>
            <p:cNvPr id="7" name="Double Wave 6">
              <a:extLst>
                <a:ext uri="{FF2B5EF4-FFF2-40B4-BE49-F238E27FC236}">
                  <a16:creationId xmlns:a16="http://schemas.microsoft.com/office/drawing/2014/main" id="{E147C09A-12F3-4102-9064-DF77E4B6B359}"/>
                </a:ext>
              </a:extLst>
            </p:cNvPr>
            <p:cNvSpPr/>
            <p:nvPr/>
          </p:nvSpPr>
          <p:spPr>
            <a:xfrm>
              <a:off x="2918096" y="3605393"/>
              <a:ext cx="4130266" cy="2116677"/>
            </a:xfrm>
            <a:prstGeom prst="doubleWav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3" name="Graphic 2" descr="Bar graph with upward trend with solid fill">
              <a:extLst>
                <a:ext uri="{FF2B5EF4-FFF2-40B4-BE49-F238E27FC236}">
                  <a16:creationId xmlns:a16="http://schemas.microsoft.com/office/drawing/2014/main" id="{2F38BC90-68FE-4F70-9946-6895ED790F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23661" y="3721230"/>
              <a:ext cx="1242767" cy="1242767"/>
            </a:xfrm>
            <a:prstGeom prst="rect">
              <a:avLst/>
            </a:prstGeom>
          </p:spPr>
        </p:pic>
        <p:pic>
          <p:nvPicPr>
            <p:cNvPr id="10" name="Graphic 9" descr="List with solid fill">
              <a:extLst>
                <a:ext uri="{FF2B5EF4-FFF2-40B4-BE49-F238E27FC236}">
                  <a16:creationId xmlns:a16="http://schemas.microsoft.com/office/drawing/2014/main" id="{C2D72766-5336-4146-8CCF-AAD11BD295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17250" y="3220186"/>
              <a:ext cx="914400" cy="914400"/>
            </a:xfrm>
            <a:prstGeom prst="rect">
              <a:avLst/>
            </a:prstGeom>
          </p:spPr>
        </p:pic>
        <p:pic>
          <p:nvPicPr>
            <p:cNvPr id="12" name="Graphic 11" descr="User with solid fill">
              <a:extLst>
                <a:ext uri="{FF2B5EF4-FFF2-40B4-BE49-F238E27FC236}">
                  <a16:creationId xmlns:a16="http://schemas.microsoft.com/office/drawing/2014/main" id="{36A82B79-52A7-47B9-A6DB-C0C454D5BF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7222" y="4295873"/>
              <a:ext cx="914400" cy="914400"/>
            </a:xfrm>
            <a:prstGeom prst="rect">
              <a:avLst/>
            </a:prstGeom>
          </p:spPr>
        </p:pic>
        <p:pic>
          <p:nvPicPr>
            <p:cNvPr id="14" name="Graphic 13" descr="Car with solid fill">
              <a:extLst>
                <a:ext uri="{FF2B5EF4-FFF2-40B4-BE49-F238E27FC236}">
                  <a16:creationId xmlns:a16="http://schemas.microsoft.com/office/drawing/2014/main" id="{D73447AA-1E23-4098-836F-0796A10CF1F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13090" y="5370921"/>
              <a:ext cx="914400" cy="914400"/>
            </a:xfrm>
            <a:prstGeom prst="rect">
              <a:avLst/>
            </a:prstGeom>
          </p:spPr>
        </p:pic>
        <p:sp>
          <p:nvSpPr>
            <p:cNvPr id="15" name="TextBox 14">
              <a:extLst>
                <a:ext uri="{FF2B5EF4-FFF2-40B4-BE49-F238E27FC236}">
                  <a16:creationId xmlns:a16="http://schemas.microsoft.com/office/drawing/2014/main" id="{255793C0-87A3-439A-9E2C-53CE3E9D0EFD}"/>
                </a:ext>
              </a:extLst>
            </p:cNvPr>
            <p:cNvSpPr txBox="1"/>
            <p:nvPr/>
          </p:nvSpPr>
          <p:spPr>
            <a:xfrm>
              <a:off x="1765876" y="3973281"/>
              <a:ext cx="817147" cy="369332"/>
            </a:xfrm>
            <a:prstGeom prst="rect">
              <a:avLst/>
            </a:prstGeom>
            <a:noFill/>
          </p:spPr>
          <p:txBody>
            <a:bodyPr wrap="none" rtlCol="0">
              <a:spAutoFit/>
            </a:bodyPr>
            <a:lstStyle/>
            <a:p>
              <a:pPr algn="ctr"/>
              <a:r>
                <a:rPr lang="en-US" dirty="0"/>
                <a:t>Orders</a:t>
              </a:r>
            </a:p>
          </p:txBody>
        </p:sp>
        <p:sp>
          <p:nvSpPr>
            <p:cNvPr id="17" name="TextBox 16">
              <a:extLst>
                <a:ext uri="{FF2B5EF4-FFF2-40B4-BE49-F238E27FC236}">
                  <a16:creationId xmlns:a16="http://schemas.microsoft.com/office/drawing/2014/main" id="{412460EE-67E6-4CAC-9A52-55DB8BD3DAE6}"/>
                </a:ext>
              </a:extLst>
            </p:cNvPr>
            <p:cNvSpPr txBox="1"/>
            <p:nvPr/>
          </p:nvSpPr>
          <p:spPr>
            <a:xfrm>
              <a:off x="214743" y="5139482"/>
              <a:ext cx="1179362" cy="369332"/>
            </a:xfrm>
            <a:prstGeom prst="rect">
              <a:avLst/>
            </a:prstGeom>
            <a:noFill/>
          </p:spPr>
          <p:txBody>
            <a:bodyPr wrap="none" rtlCol="0">
              <a:spAutoFit/>
            </a:bodyPr>
            <a:lstStyle/>
            <a:p>
              <a:pPr algn="ctr"/>
              <a:r>
                <a:rPr lang="en-US" dirty="0"/>
                <a:t>Customers</a:t>
              </a:r>
            </a:p>
          </p:txBody>
        </p:sp>
        <p:sp>
          <p:nvSpPr>
            <p:cNvPr id="18" name="TextBox 17">
              <a:extLst>
                <a:ext uri="{FF2B5EF4-FFF2-40B4-BE49-F238E27FC236}">
                  <a16:creationId xmlns:a16="http://schemas.microsoft.com/office/drawing/2014/main" id="{E97BA330-E497-4A91-93D8-3EB3F7B16841}"/>
                </a:ext>
              </a:extLst>
            </p:cNvPr>
            <p:cNvSpPr txBox="1"/>
            <p:nvPr/>
          </p:nvSpPr>
          <p:spPr>
            <a:xfrm>
              <a:off x="1765441" y="5994179"/>
              <a:ext cx="1009700" cy="369332"/>
            </a:xfrm>
            <a:prstGeom prst="rect">
              <a:avLst/>
            </a:prstGeom>
            <a:noFill/>
          </p:spPr>
          <p:txBody>
            <a:bodyPr wrap="none" rtlCol="0">
              <a:spAutoFit/>
            </a:bodyPr>
            <a:lstStyle/>
            <a:p>
              <a:pPr algn="ctr"/>
              <a:r>
                <a:rPr lang="en-US" dirty="0"/>
                <a:t>Products</a:t>
              </a:r>
            </a:p>
          </p:txBody>
        </p:sp>
        <p:sp>
          <p:nvSpPr>
            <p:cNvPr id="20" name="TextBox 19">
              <a:extLst>
                <a:ext uri="{FF2B5EF4-FFF2-40B4-BE49-F238E27FC236}">
                  <a16:creationId xmlns:a16="http://schemas.microsoft.com/office/drawing/2014/main" id="{30B8882F-5312-4C70-8632-EEA84D6475D8}"/>
                </a:ext>
              </a:extLst>
            </p:cNvPr>
            <p:cNvSpPr txBox="1"/>
            <p:nvPr/>
          </p:nvSpPr>
          <p:spPr>
            <a:xfrm>
              <a:off x="8900515" y="4851152"/>
              <a:ext cx="2225673" cy="1754326"/>
            </a:xfrm>
            <a:prstGeom prst="rect">
              <a:avLst/>
            </a:prstGeom>
            <a:noFill/>
          </p:spPr>
          <p:txBody>
            <a:bodyPr wrap="none" rtlCol="0">
              <a:spAutoFit/>
            </a:bodyPr>
            <a:lstStyle/>
            <a:p>
              <a:pPr algn="ctr"/>
              <a:r>
                <a:rPr lang="en-US" dirty="0"/>
                <a:t>Analytics:</a:t>
              </a:r>
            </a:p>
            <a:p>
              <a:pPr algn="ctr"/>
              <a:r>
                <a:rPr lang="en-US" dirty="0"/>
                <a:t>Who buys what?</a:t>
              </a:r>
            </a:p>
            <a:p>
              <a:pPr algn="ctr"/>
              <a:r>
                <a:rPr lang="en-US" dirty="0"/>
                <a:t>When is it bought?</a:t>
              </a:r>
            </a:p>
            <a:p>
              <a:pPr algn="ctr"/>
              <a:r>
                <a:rPr lang="en-US" dirty="0"/>
                <a:t>What products are </a:t>
              </a:r>
              <a:br>
                <a:rPr lang="en-US" dirty="0"/>
              </a:br>
              <a:r>
                <a:rPr lang="en-US" dirty="0"/>
                <a:t>people talking about?</a:t>
              </a:r>
            </a:p>
            <a:p>
              <a:pPr algn="ctr"/>
              <a:r>
                <a:rPr lang="en-US" dirty="0"/>
                <a:t>Verified purchases.</a:t>
              </a:r>
            </a:p>
          </p:txBody>
        </p:sp>
        <p:pic>
          <p:nvPicPr>
            <p:cNvPr id="4" name="Graphic 3" descr="Customer review outline">
              <a:extLst>
                <a:ext uri="{FF2B5EF4-FFF2-40B4-BE49-F238E27FC236}">
                  <a16:creationId xmlns:a16="http://schemas.microsoft.com/office/drawing/2014/main" id="{0752C91F-1751-4C39-B95A-79A57A78A82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39508" y="5561814"/>
              <a:ext cx="914400" cy="914400"/>
            </a:xfrm>
            <a:prstGeom prst="rect">
              <a:avLst/>
            </a:prstGeom>
          </p:spPr>
        </p:pic>
        <p:pic>
          <p:nvPicPr>
            <p:cNvPr id="9" name="Graphic 8" descr="Rating Star with solid fill">
              <a:extLst>
                <a:ext uri="{FF2B5EF4-FFF2-40B4-BE49-F238E27FC236}">
                  <a16:creationId xmlns:a16="http://schemas.microsoft.com/office/drawing/2014/main" id="{BF479C07-B80F-42D4-B6A6-FDB0DBCAA0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9963" y="3095527"/>
              <a:ext cx="914400" cy="914400"/>
            </a:xfrm>
            <a:prstGeom prst="rect">
              <a:avLst/>
            </a:prstGeom>
          </p:spPr>
        </p:pic>
        <p:pic>
          <p:nvPicPr>
            <p:cNvPr id="13" name="Graphic 12" descr="World with solid fill">
              <a:extLst>
                <a:ext uri="{FF2B5EF4-FFF2-40B4-BE49-F238E27FC236}">
                  <a16:creationId xmlns:a16="http://schemas.microsoft.com/office/drawing/2014/main" id="{DAF049E7-D9E9-4E7A-9CCA-87D1A8855B1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2464" y="4329416"/>
              <a:ext cx="914400" cy="914400"/>
            </a:xfrm>
            <a:prstGeom prst="rect">
              <a:avLst/>
            </a:prstGeom>
          </p:spPr>
        </p:pic>
        <p:sp>
          <p:nvSpPr>
            <p:cNvPr id="23" name="TextBox 22">
              <a:extLst>
                <a:ext uri="{FF2B5EF4-FFF2-40B4-BE49-F238E27FC236}">
                  <a16:creationId xmlns:a16="http://schemas.microsoft.com/office/drawing/2014/main" id="{FE55F6AC-15B7-480F-81B9-657189DC12CC}"/>
                </a:ext>
              </a:extLst>
            </p:cNvPr>
            <p:cNvSpPr txBox="1"/>
            <p:nvPr/>
          </p:nvSpPr>
          <p:spPr>
            <a:xfrm>
              <a:off x="332371" y="3685335"/>
              <a:ext cx="944105" cy="369332"/>
            </a:xfrm>
            <a:prstGeom prst="rect">
              <a:avLst/>
            </a:prstGeom>
            <a:noFill/>
          </p:spPr>
          <p:txBody>
            <a:bodyPr wrap="none" rtlCol="0">
              <a:spAutoFit/>
            </a:bodyPr>
            <a:lstStyle/>
            <a:p>
              <a:pPr algn="ctr"/>
              <a:r>
                <a:rPr lang="en-US" dirty="0"/>
                <a:t>Reviews</a:t>
              </a:r>
            </a:p>
          </p:txBody>
        </p:sp>
        <p:sp>
          <p:nvSpPr>
            <p:cNvPr id="24" name="TextBox 23">
              <a:extLst>
                <a:ext uri="{FF2B5EF4-FFF2-40B4-BE49-F238E27FC236}">
                  <a16:creationId xmlns:a16="http://schemas.microsoft.com/office/drawing/2014/main" id="{A562BBFF-F606-443E-9BE9-3C1950BE147B}"/>
                </a:ext>
              </a:extLst>
            </p:cNvPr>
            <p:cNvSpPr txBox="1"/>
            <p:nvPr/>
          </p:nvSpPr>
          <p:spPr>
            <a:xfrm>
              <a:off x="208059" y="6339738"/>
              <a:ext cx="1377301" cy="369332"/>
            </a:xfrm>
            <a:prstGeom prst="rect">
              <a:avLst/>
            </a:prstGeom>
            <a:noFill/>
          </p:spPr>
          <p:txBody>
            <a:bodyPr wrap="none" rtlCol="0">
              <a:spAutoFit/>
            </a:bodyPr>
            <a:lstStyle/>
            <a:p>
              <a:pPr algn="ctr"/>
              <a:r>
                <a:rPr lang="en-US" dirty="0"/>
                <a:t>Social Media</a:t>
              </a:r>
            </a:p>
          </p:txBody>
        </p:sp>
        <p:sp>
          <p:nvSpPr>
            <p:cNvPr id="25" name="TextBox 24">
              <a:extLst>
                <a:ext uri="{FF2B5EF4-FFF2-40B4-BE49-F238E27FC236}">
                  <a16:creationId xmlns:a16="http://schemas.microsoft.com/office/drawing/2014/main" id="{6CB3A9BF-5A7E-4852-97B3-B9C0304D843F}"/>
                </a:ext>
              </a:extLst>
            </p:cNvPr>
            <p:cNvSpPr txBox="1"/>
            <p:nvPr/>
          </p:nvSpPr>
          <p:spPr>
            <a:xfrm>
              <a:off x="1673438" y="5122703"/>
              <a:ext cx="1089914" cy="369332"/>
            </a:xfrm>
            <a:prstGeom prst="rect">
              <a:avLst/>
            </a:prstGeom>
            <a:noFill/>
          </p:spPr>
          <p:txBody>
            <a:bodyPr wrap="none" rtlCol="0">
              <a:spAutoFit/>
            </a:bodyPr>
            <a:lstStyle/>
            <a:p>
              <a:pPr algn="ctr"/>
              <a:r>
                <a:rPr lang="en-US" dirty="0"/>
                <a:t>Web Logs</a:t>
              </a:r>
            </a:p>
          </p:txBody>
        </p:sp>
        <p:sp>
          <p:nvSpPr>
            <p:cNvPr id="32" name="Arrow: Right 31">
              <a:extLst>
                <a:ext uri="{FF2B5EF4-FFF2-40B4-BE49-F238E27FC236}">
                  <a16:creationId xmlns:a16="http://schemas.microsoft.com/office/drawing/2014/main" id="{3B62189F-3515-4A34-9C03-91AC6030F588}"/>
                </a:ext>
              </a:extLst>
            </p:cNvPr>
            <p:cNvSpPr/>
            <p:nvPr/>
          </p:nvSpPr>
          <p:spPr>
            <a:xfrm>
              <a:off x="7048362" y="3605393"/>
              <a:ext cx="2389952" cy="170153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Direct SQL Query</a:t>
              </a:r>
            </a:p>
          </p:txBody>
        </p:sp>
        <p:sp>
          <p:nvSpPr>
            <p:cNvPr id="33" name="TextBox 32">
              <a:extLst>
                <a:ext uri="{FF2B5EF4-FFF2-40B4-BE49-F238E27FC236}">
                  <a16:creationId xmlns:a16="http://schemas.microsoft.com/office/drawing/2014/main" id="{97397375-5421-4C42-94E1-95D27D2F812E}"/>
                </a:ext>
              </a:extLst>
            </p:cNvPr>
            <p:cNvSpPr txBox="1"/>
            <p:nvPr/>
          </p:nvSpPr>
          <p:spPr>
            <a:xfrm>
              <a:off x="3075887" y="4106602"/>
              <a:ext cx="4057265" cy="1200329"/>
            </a:xfrm>
            <a:prstGeom prst="rect">
              <a:avLst/>
            </a:prstGeom>
            <a:noFill/>
          </p:spPr>
          <p:txBody>
            <a:bodyPr wrap="none" rtlCol="0">
              <a:spAutoFit/>
            </a:bodyPr>
            <a:lstStyle/>
            <a:p>
              <a:r>
                <a:rPr lang="en-US" dirty="0">
                  <a:sym typeface="Wingdings" panose="05000000000000000000" pitchFamily="2" charset="2"/>
                </a:rPr>
                <a:t></a:t>
              </a:r>
              <a:r>
                <a:rPr lang="en-US" dirty="0"/>
                <a:t>RDBMS Connector for </a:t>
              </a:r>
              <a:br>
                <a:rPr lang="en-US" dirty="0"/>
              </a:br>
              <a:r>
                <a:rPr lang="en-US" dirty="0"/>
                <a:t>    Customers, Orders Products</a:t>
              </a:r>
            </a:p>
            <a:p>
              <a:r>
                <a:rPr lang="en-US" dirty="0">
                  <a:sym typeface="Wingdings" panose="05000000000000000000" pitchFamily="2" charset="2"/>
                </a:rPr>
                <a:t> </a:t>
              </a:r>
              <a:r>
                <a:rPr lang="en-US" dirty="0"/>
                <a:t>S3 connector for Reviews and weblogs</a:t>
              </a:r>
            </a:p>
            <a:p>
              <a:r>
                <a:rPr lang="en-US" dirty="0">
                  <a:sym typeface="Wingdings" panose="05000000000000000000" pitchFamily="2" charset="2"/>
                </a:rPr>
                <a:t> </a:t>
              </a:r>
              <a:r>
                <a:rPr lang="en-US" dirty="0"/>
                <a:t>HTTP connect for social media API’s</a:t>
              </a:r>
            </a:p>
          </p:txBody>
        </p:sp>
      </p:grpSp>
    </p:spTree>
    <p:extLst>
      <p:ext uri="{BB962C8B-B14F-4D97-AF65-F5344CB8AC3E}">
        <p14:creationId xmlns:p14="http://schemas.microsoft.com/office/powerpoint/2010/main" val="303169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C38656-6102-464A-A05E-1903E50A71F4}"/>
              </a:ext>
            </a:extLst>
          </p:cNvPr>
          <p:cNvSpPr>
            <a:spLocks noGrp="1"/>
          </p:cNvSpPr>
          <p:nvPr>
            <p:ph type="title"/>
          </p:nvPr>
        </p:nvSpPr>
        <p:spPr/>
        <p:txBody>
          <a:bodyPr/>
          <a:lstStyle/>
          <a:p>
            <a:r>
              <a:rPr lang="en-US" dirty="0"/>
              <a:t>Direct SQL Query</a:t>
            </a:r>
          </a:p>
        </p:txBody>
      </p:sp>
      <p:sp>
        <p:nvSpPr>
          <p:cNvPr id="5" name="Content Placeholder 4">
            <a:extLst>
              <a:ext uri="{FF2B5EF4-FFF2-40B4-BE49-F238E27FC236}">
                <a16:creationId xmlns:a16="http://schemas.microsoft.com/office/drawing/2014/main" id="{A646AB91-C830-413E-A729-73BFCD10CC34}"/>
              </a:ext>
            </a:extLst>
          </p:cNvPr>
          <p:cNvSpPr>
            <a:spLocks noGrp="1"/>
          </p:cNvSpPr>
          <p:nvPr>
            <p:ph idx="1"/>
          </p:nvPr>
        </p:nvSpPr>
        <p:spPr>
          <a:xfrm>
            <a:off x="838200" y="1725198"/>
            <a:ext cx="10515600" cy="4451765"/>
          </a:xfrm>
        </p:spPr>
        <p:txBody>
          <a:bodyPr/>
          <a:lstStyle/>
          <a:p>
            <a:r>
              <a:rPr lang="en-US" dirty="0"/>
              <a:t>Query any source of data with SQL</a:t>
            </a:r>
          </a:p>
          <a:p>
            <a:r>
              <a:rPr lang="en-US" dirty="0"/>
              <a:t>Any Sources? Just about any!</a:t>
            </a:r>
          </a:p>
          <a:p>
            <a:pPr lvl="1"/>
            <a:r>
              <a:rPr lang="en-US" dirty="0"/>
              <a:t>Hadoop, Object storage, Local Files, Web API’s</a:t>
            </a:r>
          </a:p>
          <a:p>
            <a:pPr lvl="1"/>
            <a:r>
              <a:rPr lang="en-US" dirty="0"/>
              <a:t>Relational Databases, NoSQL Databases, Streaming Databases</a:t>
            </a:r>
          </a:p>
          <a:p>
            <a:r>
              <a:rPr lang="en-US" dirty="0"/>
              <a:t>Cloud Providers:</a:t>
            </a:r>
          </a:p>
          <a:p>
            <a:pPr lvl="1"/>
            <a:r>
              <a:rPr lang="en-US" dirty="0"/>
              <a:t>AWS Athena, Google </a:t>
            </a:r>
            <a:r>
              <a:rPr lang="en-US" dirty="0" err="1"/>
              <a:t>BigQuery</a:t>
            </a:r>
            <a:endParaRPr lang="en-US" dirty="0"/>
          </a:p>
          <a:p>
            <a:r>
              <a:rPr lang="en-US" dirty="0"/>
              <a:t>Open Source: </a:t>
            </a:r>
          </a:p>
          <a:p>
            <a:pPr lvl="1"/>
            <a:r>
              <a:rPr lang="en-US" dirty="0"/>
              <a:t>Apache Drill, Presto, </a:t>
            </a:r>
            <a:r>
              <a:rPr lang="en-US" dirty="0" err="1"/>
              <a:t>Trino</a:t>
            </a:r>
            <a:r>
              <a:rPr lang="en-US" dirty="0"/>
              <a:t>, Apache Spark SQL</a:t>
            </a:r>
          </a:p>
          <a:p>
            <a:endParaRPr lang="en-US" dirty="0"/>
          </a:p>
        </p:txBody>
      </p:sp>
    </p:spTree>
    <p:extLst>
      <p:ext uri="{BB962C8B-B14F-4D97-AF65-F5344CB8AC3E}">
        <p14:creationId xmlns:p14="http://schemas.microsoft.com/office/powerpoint/2010/main" val="20025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BC48CCF-2CBD-4F9F-88BF-95FE96327807}"/>
              </a:ext>
            </a:extLst>
          </p:cNvPr>
          <p:cNvSpPr>
            <a:spLocks noGrp="1"/>
          </p:cNvSpPr>
          <p:nvPr>
            <p:ph type="title"/>
          </p:nvPr>
        </p:nvSpPr>
        <p:spPr/>
        <p:txBody>
          <a:bodyPr/>
          <a:lstStyle/>
          <a:p>
            <a:r>
              <a:rPr lang="en-US" dirty="0"/>
              <a:t>Spark SQL</a:t>
            </a:r>
          </a:p>
        </p:txBody>
      </p:sp>
      <p:sp>
        <p:nvSpPr>
          <p:cNvPr id="7" name="Text Placeholder 6">
            <a:extLst>
              <a:ext uri="{FF2B5EF4-FFF2-40B4-BE49-F238E27FC236}">
                <a16:creationId xmlns:a16="http://schemas.microsoft.com/office/drawing/2014/main" id="{A407279B-D20A-4AB9-9BA1-B4FB698BBF59}"/>
              </a:ext>
            </a:extLst>
          </p:cNvPr>
          <p:cNvSpPr>
            <a:spLocks noGrp="1"/>
          </p:cNvSpPr>
          <p:nvPr>
            <p:ph type="body" idx="1"/>
          </p:nvPr>
        </p:nvSpPr>
        <p:spPr/>
        <p:txBody>
          <a:bodyPr/>
          <a:lstStyle/>
          <a:p>
            <a:endParaRPr lang="en-US"/>
          </a:p>
        </p:txBody>
      </p:sp>
      <p:pic>
        <p:nvPicPr>
          <p:cNvPr id="1026" name="Picture 2" descr="Apache Spark SQL Introduction and Features - DWgeek.com">
            <a:extLst>
              <a:ext uri="{FF2B5EF4-FFF2-40B4-BE49-F238E27FC236}">
                <a16:creationId xmlns:a16="http://schemas.microsoft.com/office/drawing/2014/main" id="{CF78A4E6-F59C-497C-B611-A39C44E832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349" t="4024" r="2268" b="6034"/>
          <a:stretch/>
        </p:blipFill>
        <p:spPr bwMode="auto">
          <a:xfrm>
            <a:off x="7206457" y="1589047"/>
            <a:ext cx="3515440" cy="12712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656841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7B7AC9-E069-4DB7-9978-C7F173A78DC8}"/>
              </a:ext>
            </a:extLst>
          </p:cNvPr>
          <p:cNvSpPr>
            <a:spLocks noGrp="1"/>
          </p:cNvSpPr>
          <p:nvPr>
            <p:ph type="title"/>
          </p:nvPr>
        </p:nvSpPr>
        <p:spPr/>
        <p:txBody>
          <a:bodyPr/>
          <a:lstStyle/>
          <a:p>
            <a:r>
              <a:rPr lang="en-US" dirty="0" err="1"/>
              <a:t>DataFrames</a:t>
            </a:r>
            <a:r>
              <a:rPr lang="en-US" dirty="0"/>
              <a:t> to SQL Tables!</a:t>
            </a:r>
          </a:p>
        </p:txBody>
      </p:sp>
      <p:sp>
        <p:nvSpPr>
          <p:cNvPr id="2" name="Content Placeholder 1">
            <a:extLst>
              <a:ext uri="{FF2B5EF4-FFF2-40B4-BE49-F238E27FC236}">
                <a16:creationId xmlns:a16="http://schemas.microsoft.com/office/drawing/2014/main" id="{EC71F190-816C-479F-9E5E-CA6177DD8C61}"/>
              </a:ext>
            </a:extLst>
          </p:cNvPr>
          <p:cNvSpPr>
            <a:spLocks noGrp="1"/>
          </p:cNvSpPr>
          <p:nvPr>
            <p:ph idx="1"/>
          </p:nvPr>
        </p:nvSpPr>
        <p:spPr/>
        <p:txBody>
          <a:bodyPr/>
          <a:lstStyle/>
          <a:p>
            <a:r>
              <a:rPr lang="en-US" dirty="0"/>
              <a:t>Register the </a:t>
            </a:r>
            <a:r>
              <a:rPr lang="en-US" dirty="0" err="1"/>
              <a:t>DataFrame</a:t>
            </a:r>
            <a:r>
              <a:rPr lang="en-US" dirty="0"/>
              <a:t> as a SQL View</a:t>
            </a:r>
          </a:p>
          <a:p>
            <a:r>
              <a:rPr lang="en-US" dirty="0"/>
              <a:t>Query it With SQL!!!</a:t>
            </a:r>
          </a:p>
          <a:p>
            <a:r>
              <a:rPr lang="en-US" dirty="0"/>
              <a:t>ANSI Compliance</a:t>
            </a:r>
            <a:br>
              <a:rPr lang="en-US" dirty="0"/>
            </a:br>
            <a:r>
              <a:rPr lang="en-US" dirty="0">
                <a:hlinkClick r:id="rId2"/>
              </a:rPr>
              <a:t>https://spark.apache.org/docs/3.1.2/sql-ref-ansi-compliance.html</a:t>
            </a:r>
            <a:r>
              <a:rPr lang="en-US" dirty="0"/>
              <a:t> </a:t>
            </a:r>
          </a:p>
          <a:p>
            <a:r>
              <a:rPr lang="en-US" dirty="0"/>
              <a:t>SQL Syntax</a:t>
            </a:r>
            <a:br>
              <a:rPr lang="en-US" dirty="0"/>
            </a:br>
            <a:r>
              <a:rPr lang="en-US" dirty="0">
                <a:hlinkClick r:id="rId3"/>
              </a:rPr>
              <a:t>https://spark.apache.org/docs/3.1.2/sql-ref-syntax.html</a:t>
            </a:r>
            <a:r>
              <a:rPr lang="en-US" dirty="0"/>
              <a:t> </a:t>
            </a:r>
          </a:p>
        </p:txBody>
      </p:sp>
    </p:spTree>
    <p:extLst>
      <p:ext uri="{BB962C8B-B14F-4D97-AF65-F5344CB8AC3E}">
        <p14:creationId xmlns:p14="http://schemas.microsoft.com/office/powerpoint/2010/main" val="82730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F16731C-6A4F-445B-9962-01237BF69FF7}"/>
              </a:ext>
            </a:extLst>
          </p:cNvPr>
          <p:cNvSpPr>
            <a:spLocks noGrp="1"/>
          </p:cNvSpPr>
          <p:nvPr>
            <p:ph type="title"/>
          </p:nvPr>
        </p:nvSpPr>
        <p:spPr/>
        <p:txBody>
          <a:bodyPr/>
          <a:lstStyle/>
          <a:p>
            <a:r>
              <a:rPr lang="en-US" dirty="0"/>
              <a:t>Spark SQL</a:t>
            </a:r>
          </a:p>
        </p:txBody>
      </p:sp>
      <p:sp>
        <p:nvSpPr>
          <p:cNvPr id="5" name="Content Placeholder 4">
            <a:extLst>
              <a:ext uri="{FF2B5EF4-FFF2-40B4-BE49-F238E27FC236}">
                <a16:creationId xmlns:a16="http://schemas.microsoft.com/office/drawing/2014/main" id="{A10B2AC4-A8F7-4F55-89B1-87417BBABA65}"/>
              </a:ext>
            </a:extLst>
          </p:cNvPr>
          <p:cNvSpPr>
            <a:spLocks noGrp="1"/>
          </p:cNvSpPr>
          <p:nvPr>
            <p:ph idx="1"/>
          </p:nvPr>
        </p:nvSpPr>
        <p:spPr/>
        <p:txBody>
          <a:bodyPr/>
          <a:lstStyle/>
          <a:p>
            <a:r>
              <a:rPr lang="en-US" dirty="0"/>
              <a:t>Use </a:t>
            </a:r>
            <a:r>
              <a:rPr lang="en-US" dirty="0">
                <a:latin typeface="Consolas" panose="020B0609020204030204" pitchFamily="49" charset="0"/>
              </a:rPr>
              <a:t>.</a:t>
            </a:r>
            <a:r>
              <a:rPr lang="en-US" dirty="0" err="1">
                <a:latin typeface="Consolas" panose="020B0609020204030204" pitchFamily="49" charset="0"/>
              </a:rPr>
              <a:t>createOrReplaceTempView</a:t>
            </a:r>
            <a:r>
              <a:rPr lang="en-US" dirty="0">
                <a:latin typeface="Consolas" panose="020B0609020204030204" pitchFamily="49" charset="0"/>
              </a:rPr>
              <a:t>() </a:t>
            </a:r>
            <a:r>
              <a:rPr lang="en-US" dirty="0"/>
              <a:t>to register a dataframe as a temp SQL view, valid for the </a:t>
            </a:r>
            <a:r>
              <a:rPr lang="en-US" b="1" dirty="0"/>
              <a:t>current session</a:t>
            </a:r>
            <a:r>
              <a:rPr lang="en-US" dirty="0"/>
              <a:t>.</a:t>
            </a:r>
          </a:p>
          <a:p>
            <a:r>
              <a:rPr lang="en-US" dirty="0"/>
              <a:t>Then use </a:t>
            </a:r>
            <a:r>
              <a:rPr lang="en-US" dirty="0" err="1">
                <a:latin typeface="Consolas" panose="020B0609020204030204" pitchFamily="49" charset="0"/>
              </a:rPr>
              <a:t>spark.sql</a:t>
            </a:r>
            <a:r>
              <a:rPr lang="en-US" dirty="0">
                <a:latin typeface="Consolas" panose="020B0609020204030204" pitchFamily="49" charset="0"/>
              </a:rPr>
              <a:t>() </a:t>
            </a:r>
            <a:r>
              <a:rPr lang="en-US" dirty="0"/>
              <a:t>to query it!</a:t>
            </a:r>
          </a:p>
          <a:p>
            <a:r>
              <a:rPr lang="en-US" dirty="0"/>
              <a:t>The result is another </a:t>
            </a:r>
            <a:r>
              <a:rPr lang="en-US" dirty="0" err="1"/>
              <a:t>DataFrame</a:t>
            </a:r>
            <a:endParaRPr lang="en-US" dirty="0"/>
          </a:p>
          <a:p>
            <a:r>
              <a:rPr lang="en-US" dirty="0"/>
              <a:t>Example:</a:t>
            </a:r>
          </a:p>
          <a:p>
            <a:pPr marL="457189" lvl="1" indent="0">
              <a:buNone/>
            </a:pPr>
            <a:r>
              <a:rPr lang="en-US" dirty="0" err="1">
                <a:latin typeface="Consolas" panose="020B0609020204030204" pitchFamily="49" charset="0"/>
              </a:rPr>
              <a:t>df.createOrReplaceTempView</a:t>
            </a:r>
            <a:r>
              <a:rPr lang="en-US" dirty="0">
                <a:latin typeface="Consolas" panose="020B0609020204030204" pitchFamily="49" charset="0"/>
              </a:rPr>
              <a:t>("</a:t>
            </a:r>
            <a:r>
              <a:rPr lang="en-US" dirty="0" err="1">
                <a:latin typeface="Consolas" panose="020B0609020204030204" pitchFamily="49" charset="0"/>
              </a:rPr>
              <a:t>sometable</a:t>
            </a:r>
            <a:r>
              <a:rPr lang="en-US" dirty="0">
                <a:latin typeface="Consolas" panose="020B0609020204030204" pitchFamily="49" charset="0"/>
              </a:rPr>
              <a:t>")</a:t>
            </a:r>
          </a:p>
          <a:p>
            <a:pPr marL="457189" lvl="1" indent="0">
              <a:buNone/>
            </a:pPr>
            <a:r>
              <a:rPr lang="en-US" dirty="0" err="1">
                <a:latin typeface="Consolas" panose="020B0609020204030204" pitchFamily="49" charset="0"/>
              </a:rPr>
              <a:t>spark.sql</a:t>
            </a:r>
            <a:r>
              <a:rPr lang="en-US" dirty="0">
                <a:latin typeface="Consolas" panose="020B0609020204030204" pitchFamily="49" charset="0"/>
              </a:rPr>
              <a:t>("select * from </a:t>
            </a:r>
            <a:r>
              <a:rPr lang="en-US" dirty="0" err="1">
                <a:latin typeface="Consolas" panose="020B0609020204030204" pitchFamily="49" charset="0"/>
              </a:rPr>
              <a:t>sometable</a:t>
            </a:r>
            <a:r>
              <a:rPr lang="en-US" dirty="0">
                <a:latin typeface="Consolas" panose="020B0609020204030204" pitchFamily="49" charset="0"/>
              </a:rPr>
              <a:t>").show()</a:t>
            </a:r>
            <a:endParaRPr lang="en-US" dirty="0"/>
          </a:p>
        </p:txBody>
      </p:sp>
    </p:spTree>
    <p:extLst>
      <p:ext uri="{BB962C8B-B14F-4D97-AF65-F5344CB8AC3E}">
        <p14:creationId xmlns:p14="http://schemas.microsoft.com/office/powerpoint/2010/main" val="243076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B91D5-E417-CA52-E516-CE8A7CAC4348}"/>
              </a:ext>
            </a:extLst>
          </p:cNvPr>
          <p:cNvSpPr>
            <a:spLocks noGrp="1"/>
          </p:cNvSpPr>
          <p:nvPr>
            <p:ph type="title"/>
          </p:nvPr>
        </p:nvSpPr>
        <p:spPr/>
        <p:txBody>
          <a:bodyPr/>
          <a:lstStyle/>
          <a:p>
            <a:r>
              <a:rPr lang="en-US" dirty="0"/>
              <a:t>Example of Spark SQL</a:t>
            </a:r>
          </a:p>
        </p:txBody>
      </p:sp>
      <p:pic>
        <p:nvPicPr>
          <p:cNvPr id="5" name="Content Placeholder 4">
            <a:extLst>
              <a:ext uri="{FF2B5EF4-FFF2-40B4-BE49-F238E27FC236}">
                <a16:creationId xmlns:a16="http://schemas.microsoft.com/office/drawing/2014/main" id="{17230818-8FFF-64B0-9E49-0F4487B26ED4}"/>
              </a:ext>
            </a:extLst>
          </p:cNvPr>
          <p:cNvPicPr>
            <a:picLocks noGrp="1" noChangeAspect="1"/>
          </p:cNvPicPr>
          <p:nvPr>
            <p:ph idx="1"/>
          </p:nvPr>
        </p:nvPicPr>
        <p:blipFill>
          <a:blip r:embed="rId2"/>
          <a:stretch>
            <a:fillRect/>
          </a:stretch>
        </p:blipFill>
        <p:spPr>
          <a:xfrm>
            <a:off x="3571875" y="1690689"/>
            <a:ext cx="5872163" cy="5044543"/>
          </a:xfrm>
        </p:spPr>
      </p:pic>
    </p:spTree>
    <p:extLst>
      <p:ext uri="{BB962C8B-B14F-4D97-AF65-F5344CB8AC3E}">
        <p14:creationId xmlns:p14="http://schemas.microsoft.com/office/powerpoint/2010/main" val="4080836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Document Database</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What is a Document Database?</a:t>
            </a:r>
          </a:p>
        </p:txBody>
      </p:sp>
      <p:pic>
        <p:nvPicPr>
          <p:cNvPr id="5" name="Graphic 4" descr="Paper with solid fill">
            <a:extLst>
              <a:ext uri="{FF2B5EF4-FFF2-40B4-BE49-F238E27FC236}">
                <a16:creationId xmlns:a16="http://schemas.microsoft.com/office/drawing/2014/main" id="{873C26C2-76C9-48DC-998C-94A5F2E4173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96408" y="1494333"/>
            <a:ext cx="1564640" cy="1564640"/>
          </a:xfrm>
          <a:prstGeom prst="rect">
            <a:avLst/>
          </a:prstGeom>
        </p:spPr>
      </p:pic>
    </p:spTree>
    <p:extLst>
      <p:ext uri="{BB962C8B-B14F-4D97-AF65-F5344CB8AC3E}">
        <p14:creationId xmlns:p14="http://schemas.microsoft.com/office/powerpoint/2010/main" val="829691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CF656C3-5337-4874-A6EC-13A2F0128B9E}"/>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More Data… Better Machine Learning!</a:t>
            </a:r>
          </a:p>
        </p:txBody>
      </p:sp>
      <p:grpSp>
        <p:nvGrpSpPr>
          <p:cNvPr id="2" name="Group 1">
            <a:extLst>
              <a:ext uri="{FF2B5EF4-FFF2-40B4-BE49-F238E27FC236}">
                <a16:creationId xmlns:a16="http://schemas.microsoft.com/office/drawing/2014/main" id="{B412EC4A-47F0-4D32-B0CF-587D7EF29E5D}"/>
              </a:ext>
            </a:extLst>
          </p:cNvPr>
          <p:cNvGrpSpPr/>
          <p:nvPr/>
        </p:nvGrpSpPr>
        <p:grpSpPr>
          <a:xfrm>
            <a:off x="895934" y="1398219"/>
            <a:ext cx="5270635" cy="5019582"/>
            <a:chOff x="895934" y="1398219"/>
            <a:chExt cx="5270635" cy="5019582"/>
          </a:xfrm>
        </p:grpSpPr>
        <p:pic>
          <p:nvPicPr>
            <p:cNvPr id="4" name="Picture 3">
              <a:extLst>
                <a:ext uri="{FF2B5EF4-FFF2-40B4-BE49-F238E27FC236}">
                  <a16:creationId xmlns:a16="http://schemas.microsoft.com/office/drawing/2014/main" id="{113A5D08-CB43-4B16-86F5-0CDCF7052765}"/>
                </a:ext>
              </a:extLst>
            </p:cNvPr>
            <p:cNvPicPr>
              <a:picLocks noChangeAspect="1"/>
            </p:cNvPicPr>
            <p:nvPr/>
          </p:nvPicPr>
          <p:blipFill>
            <a:blip r:embed="rId2"/>
            <a:stretch>
              <a:fillRect/>
            </a:stretch>
          </p:blipFill>
          <p:spPr>
            <a:xfrm>
              <a:off x="1198179" y="1398219"/>
              <a:ext cx="4742407" cy="4436123"/>
            </a:xfrm>
            <a:prstGeom prst="rect">
              <a:avLst/>
            </a:prstGeom>
          </p:spPr>
        </p:pic>
        <p:sp>
          <p:nvSpPr>
            <p:cNvPr id="6" name="TextBox 5">
              <a:extLst>
                <a:ext uri="{FF2B5EF4-FFF2-40B4-BE49-F238E27FC236}">
                  <a16:creationId xmlns:a16="http://schemas.microsoft.com/office/drawing/2014/main" id="{A79F9BA8-2D9A-4A0E-80B9-A6554E859959}"/>
                </a:ext>
              </a:extLst>
            </p:cNvPr>
            <p:cNvSpPr txBox="1"/>
            <p:nvPr/>
          </p:nvSpPr>
          <p:spPr>
            <a:xfrm>
              <a:off x="895934" y="5794541"/>
              <a:ext cx="5270635" cy="623260"/>
            </a:xfrm>
            <a:prstGeom prst="rect">
              <a:avLst/>
            </a:prstGeom>
            <a:noFill/>
          </p:spPr>
          <p:txBody>
            <a:bodyPr wrap="square" lIns="68591" tIns="34296" rIns="68591" bIns="34296" rtlCol="0">
              <a:spAutoFit/>
            </a:bodyPr>
            <a:lstStyle/>
            <a:p>
              <a:r>
                <a:rPr lang="en-US" dirty="0" err="1"/>
                <a:t>Banko</a:t>
              </a:r>
              <a:r>
                <a:rPr lang="en-US" dirty="0"/>
                <a:t> &amp; Brill, 2001: </a:t>
              </a:r>
              <a:br>
                <a:rPr lang="en-US" dirty="0"/>
              </a:br>
              <a:r>
                <a:rPr lang="en-US" dirty="0"/>
                <a:t>“Algorithms Predict Better with Larger Data Sets”</a:t>
              </a:r>
            </a:p>
          </p:txBody>
        </p:sp>
      </p:grpSp>
      <p:grpSp>
        <p:nvGrpSpPr>
          <p:cNvPr id="9" name="Group 8">
            <a:extLst>
              <a:ext uri="{FF2B5EF4-FFF2-40B4-BE49-F238E27FC236}">
                <a16:creationId xmlns:a16="http://schemas.microsoft.com/office/drawing/2014/main" id="{89DD8BBE-9DE1-4F1A-817F-7CC036CABB5D}"/>
              </a:ext>
            </a:extLst>
          </p:cNvPr>
          <p:cNvGrpSpPr/>
          <p:nvPr/>
        </p:nvGrpSpPr>
        <p:grpSpPr>
          <a:xfrm>
            <a:off x="6300214" y="1809550"/>
            <a:ext cx="5045340" cy="2458421"/>
            <a:chOff x="6300214" y="1809550"/>
            <a:chExt cx="5045340" cy="2458421"/>
          </a:xfrm>
        </p:grpSpPr>
        <p:pic>
          <p:nvPicPr>
            <p:cNvPr id="5" name="Picture 4">
              <a:extLst>
                <a:ext uri="{FF2B5EF4-FFF2-40B4-BE49-F238E27FC236}">
                  <a16:creationId xmlns:a16="http://schemas.microsoft.com/office/drawing/2014/main" id="{E6236F92-3DD6-4883-9BD4-DA4114C9C9D1}"/>
                </a:ext>
              </a:extLst>
            </p:cNvPr>
            <p:cNvPicPr>
              <a:picLocks noChangeAspect="1"/>
            </p:cNvPicPr>
            <p:nvPr/>
          </p:nvPicPr>
          <p:blipFill>
            <a:blip r:embed="rId3"/>
            <a:stretch>
              <a:fillRect/>
            </a:stretch>
          </p:blipFill>
          <p:spPr>
            <a:xfrm>
              <a:off x="6300214" y="1809550"/>
              <a:ext cx="5045340" cy="1507078"/>
            </a:xfrm>
            <a:prstGeom prst="rect">
              <a:avLst/>
            </a:prstGeom>
          </p:spPr>
        </p:pic>
        <p:sp>
          <p:nvSpPr>
            <p:cNvPr id="7" name="TextBox 6">
              <a:extLst>
                <a:ext uri="{FF2B5EF4-FFF2-40B4-BE49-F238E27FC236}">
                  <a16:creationId xmlns:a16="http://schemas.microsoft.com/office/drawing/2014/main" id="{8CED501F-8D50-4EF1-9071-191316751762}"/>
                </a:ext>
              </a:extLst>
            </p:cNvPr>
            <p:cNvSpPr txBox="1"/>
            <p:nvPr/>
          </p:nvSpPr>
          <p:spPr>
            <a:xfrm>
              <a:off x="7221409" y="3367712"/>
              <a:ext cx="3202950" cy="900259"/>
            </a:xfrm>
            <a:prstGeom prst="rect">
              <a:avLst/>
            </a:prstGeom>
            <a:noFill/>
          </p:spPr>
          <p:txBody>
            <a:bodyPr wrap="none" lIns="68591" tIns="34296" rIns="68591" bIns="34296" rtlCol="0">
              <a:spAutoFit/>
            </a:bodyPr>
            <a:lstStyle/>
            <a:p>
              <a:r>
                <a:rPr lang="en-US" dirty="0"/>
                <a:t>Halevy, </a:t>
              </a:r>
              <a:r>
                <a:rPr lang="en-US" dirty="0" err="1"/>
                <a:t>Norvig</a:t>
              </a:r>
              <a:r>
                <a:rPr lang="en-US" dirty="0"/>
                <a:t> &amp; Pereira, 2009: </a:t>
              </a:r>
              <a:br>
                <a:rPr lang="en-US" dirty="0"/>
              </a:br>
              <a:r>
                <a:rPr lang="en-US" dirty="0"/>
                <a:t>“Data set size matters </a:t>
              </a:r>
            </a:p>
            <a:p>
              <a:r>
                <a:rPr lang="en-US" dirty="0"/>
                <a:t>more than algorithms”</a:t>
              </a:r>
            </a:p>
          </p:txBody>
        </p:sp>
      </p:grpSp>
      <p:sp>
        <p:nvSpPr>
          <p:cNvPr id="8" name="Rounded Rectangle 7">
            <a:extLst>
              <a:ext uri="{FF2B5EF4-FFF2-40B4-BE49-F238E27FC236}">
                <a16:creationId xmlns:a16="http://schemas.microsoft.com/office/drawing/2014/main" id="{1141CB2B-1177-4A52-80DF-F0D4B4E76E55}"/>
              </a:ext>
            </a:extLst>
          </p:cNvPr>
          <p:cNvSpPr/>
          <p:nvPr/>
        </p:nvSpPr>
        <p:spPr>
          <a:xfrm>
            <a:off x="7065818" y="4886946"/>
            <a:ext cx="4530436" cy="1815190"/>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Big Data is important. </a:t>
            </a:r>
            <a:br>
              <a:rPr lang="en-US" sz="2400" dirty="0"/>
            </a:br>
            <a:r>
              <a:rPr lang="en-US" sz="2400" dirty="0"/>
              <a:t>Size does matter!</a:t>
            </a:r>
          </a:p>
          <a:p>
            <a:pPr algn="ctr"/>
            <a:r>
              <a:rPr lang="en-US" sz="2400" dirty="0"/>
              <a:t>Data size matters more than the algorithm!</a:t>
            </a:r>
          </a:p>
        </p:txBody>
      </p:sp>
    </p:spTree>
    <p:extLst>
      <p:ext uri="{BB962C8B-B14F-4D97-AF65-F5344CB8AC3E}">
        <p14:creationId xmlns:p14="http://schemas.microsoft.com/office/powerpoint/2010/main" val="66968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C36B0-859E-4945-8FD8-6AB6BC9695A7}"/>
              </a:ext>
            </a:extLst>
          </p:cNvPr>
          <p:cNvSpPr>
            <a:spLocks noGrp="1"/>
          </p:cNvSpPr>
          <p:nvPr>
            <p:ph type="title"/>
          </p:nvPr>
        </p:nvSpPr>
        <p:spPr/>
        <p:txBody>
          <a:bodyPr/>
          <a:lstStyle/>
          <a:p>
            <a:r>
              <a:rPr lang="en-US" dirty="0"/>
              <a:t>What Exactly is a Document Database?</a:t>
            </a:r>
          </a:p>
        </p:txBody>
      </p:sp>
      <p:sp>
        <p:nvSpPr>
          <p:cNvPr id="6" name="Content Placeholder 5">
            <a:extLst>
              <a:ext uri="{FF2B5EF4-FFF2-40B4-BE49-F238E27FC236}">
                <a16:creationId xmlns:a16="http://schemas.microsoft.com/office/drawing/2014/main" id="{9E2802DB-C05A-41BF-A7A2-3B4569909875}"/>
              </a:ext>
            </a:extLst>
          </p:cNvPr>
          <p:cNvSpPr>
            <a:spLocks noGrp="1"/>
          </p:cNvSpPr>
          <p:nvPr>
            <p:ph idx="1"/>
          </p:nvPr>
        </p:nvSpPr>
        <p:spPr>
          <a:xfrm>
            <a:off x="838200" y="1690690"/>
            <a:ext cx="10515600" cy="4683083"/>
          </a:xfrm>
        </p:spPr>
        <p:txBody>
          <a:bodyPr>
            <a:normAutofit fontScale="92500" lnSpcReduction="20000"/>
          </a:bodyPr>
          <a:lstStyle/>
          <a:p>
            <a:r>
              <a:rPr lang="en-US" sz="3200" dirty="0"/>
              <a:t>Designed to store semi-structured data, in JSON or XML format. This is the “Document”</a:t>
            </a:r>
          </a:p>
          <a:p>
            <a:r>
              <a:rPr lang="en-US" sz="3200" dirty="0"/>
              <a:t>Full CRUD support.</a:t>
            </a:r>
          </a:p>
          <a:p>
            <a:r>
              <a:rPr lang="en-US" sz="3200" dirty="0"/>
              <a:t>Documents Stored in Collections; Fetched by Key</a:t>
            </a:r>
          </a:p>
          <a:p>
            <a:pPr lvl="1"/>
            <a:r>
              <a:rPr lang="en-US" dirty="0"/>
              <a:t>Keys can be surrogate or assigned.</a:t>
            </a:r>
          </a:p>
          <a:p>
            <a:pPr lvl="1"/>
            <a:r>
              <a:rPr lang="en-US" dirty="0"/>
              <a:t>Keys are unique to the collection</a:t>
            </a:r>
          </a:p>
          <a:p>
            <a:r>
              <a:rPr lang="en-US" sz="3200" dirty="0"/>
              <a:t>Popular Document Databases”</a:t>
            </a:r>
          </a:p>
          <a:p>
            <a:pPr lvl="1"/>
            <a:r>
              <a:rPr lang="en-US" sz="2800" dirty="0"/>
              <a:t>AWS Document Db</a:t>
            </a:r>
          </a:p>
          <a:p>
            <a:pPr lvl="1"/>
            <a:r>
              <a:rPr lang="en-US" sz="2800" dirty="0"/>
              <a:t>Google Firebase</a:t>
            </a:r>
          </a:p>
          <a:p>
            <a:pPr lvl="1"/>
            <a:r>
              <a:rPr lang="en-US" sz="2800" dirty="0" err="1"/>
              <a:t>MongoDb</a:t>
            </a:r>
            <a:endParaRPr lang="en-US" sz="2800" dirty="0"/>
          </a:p>
          <a:p>
            <a:pPr lvl="1"/>
            <a:r>
              <a:rPr lang="en-US" sz="2800" dirty="0" err="1"/>
              <a:t>CouchDb</a:t>
            </a:r>
            <a:endParaRPr lang="en-US" sz="2800" dirty="0"/>
          </a:p>
          <a:p>
            <a:endParaRPr lang="en-US" sz="3200" dirty="0"/>
          </a:p>
        </p:txBody>
      </p:sp>
    </p:spTree>
    <p:extLst>
      <p:ext uri="{BB962C8B-B14F-4D97-AF65-F5344CB8AC3E}">
        <p14:creationId xmlns:p14="http://schemas.microsoft.com/office/powerpoint/2010/main" val="227892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069C7-705A-4007-93DE-D4086B1D30BF}"/>
              </a:ext>
            </a:extLst>
          </p:cNvPr>
          <p:cNvSpPr>
            <a:spLocks noGrp="1"/>
          </p:cNvSpPr>
          <p:nvPr>
            <p:ph type="title"/>
          </p:nvPr>
        </p:nvSpPr>
        <p:spPr/>
        <p:txBody>
          <a:bodyPr/>
          <a:lstStyle/>
          <a:p>
            <a:r>
              <a:rPr lang="en-US" dirty="0"/>
              <a:t>Typical Document Db Data Model</a:t>
            </a:r>
          </a:p>
        </p:txBody>
      </p:sp>
      <p:graphicFrame>
        <p:nvGraphicFramePr>
          <p:cNvPr id="7" name="Content Placeholder 2">
            <a:extLst>
              <a:ext uri="{FF2B5EF4-FFF2-40B4-BE49-F238E27FC236}">
                <a16:creationId xmlns:a16="http://schemas.microsoft.com/office/drawing/2014/main" id="{753002A0-DBE7-42DD-B75A-914DD1240653}"/>
              </a:ext>
            </a:extLst>
          </p:cNvPr>
          <p:cNvGraphicFramePr>
            <a:graphicFrameLocks noGrp="1"/>
          </p:cNvGraphicFramePr>
          <p:nvPr>
            <p:ph idx="4294967295"/>
          </p:nvPr>
        </p:nvGraphicFramePr>
        <p:xfrm>
          <a:off x="1087120" y="2164080"/>
          <a:ext cx="9702800" cy="39725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71614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D6B026F-FB45-4CEB-8AE5-F97393500ADB}"/>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E25FB9DE-1200-4DD0-991E-295EFEDC905F}"/>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graphicEl>
                                              <a:dgm id="{C67A21FF-8CF9-4E08-8FEC-D8834D79C0E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graphicEl>
                                              <a:dgm id="{DA4A8BEA-A297-4374-A1F8-830F826EB71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graphicEl>
                                              <a:dgm id="{89EE9812-9A04-423E-B566-17D4E3126AA9}"/>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graphicEl>
                                              <a:dgm id="{82A97CE6-A337-49D4-B91C-474E79823D4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83198-8DFD-44EB-A8FA-6077FFB8C80C}"/>
              </a:ext>
            </a:extLst>
          </p:cNvPr>
          <p:cNvSpPr>
            <a:spLocks noGrp="1"/>
          </p:cNvSpPr>
          <p:nvPr>
            <p:ph type="title"/>
          </p:nvPr>
        </p:nvSpPr>
        <p:spPr/>
        <p:txBody>
          <a:bodyPr/>
          <a:lstStyle/>
          <a:p>
            <a:r>
              <a:rPr lang="en-US" dirty="0"/>
              <a:t>The Document (JSON Example)</a:t>
            </a:r>
          </a:p>
        </p:txBody>
      </p:sp>
      <p:sp>
        <p:nvSpPr>
          <p:cNvPr id="3" name="Content Placeholder 2">
            <a:extLst>
              <a:ext uri="{FF2B5EF4-FFF2-40B4-BE49-F238E27FC236}">
                <a16:creationId xmlns:a16="http://schemas.microsoft.com/office/drawing/2014/main" id="{27422FDC-04AE-4533-81B4-C6A0AD881EB3}"/>
              </a:ext>
            </a:extLst>
          </p:cNvPr>
          <p:cNvSpPr>
            <a:spLocks noGrp="1"/>
          </p:cNvSpPr>
          <p:nvPr>
            <p:ph sz="half" idx="1"/>
          </p:nvPr>
        </p:nvSpPr>
        <p:spPr>
          <a:xfrm>
            <a:off x="838200" y="1743216"/>
            <a:ext cx="5181600" cy="4433747"/>
          </a:xfrm>
        </p:spPr>
        <p:txBody>
          <a:bodyPr/>
          <a:lstStyle/>
          <a:p>
            <a:r>
              <a:rPr lang="en-US" sz="2800" dirty="0"/>
              <a:t>Tree-like structure</a:t>
            </a:r>
          </a:p>
          <a:p>
            <a:r>
              <a:rPr lang="en-US" sz="2800" dirty="0"/>
              <a:t>Multiple Keys / Values Pairs</a:t>
            </a:r>
          </a:p>
          <a:p>
            <a:r>
              <a:rPr lang="en-US" sz="2800" dirty="0"/>
              <a:t>A Document has composite data</a:t>
            </a:r>
          </a:p>
          <a:p>
            <a:r>
              <a:rPr lang="en-US" sz="2800" dirty="0"/>
              <a:t>Self-Describing (Schema is with the data)</a:t>
            </a:r>
          </a:p>
          <a:p>
            <a:r>
              <a:rPr lang="en-US" sz="2800" dirty="0"/>
              <a:t>No rigid schema. Anything can be saved in the collection.</a:t>
            </a:r>
          </a:p>
          <a:p>
            <a:pPr lvl="1"/>
            <a:r>
              <a:rPr lang="en-US" sz="2400" dirty="0"/>
              <a:t>Ask for something not there? </a:t>
            </a:r>
            <a:r>
              <a:rPr lang="en-US" sz="2400" dirty="0">
                <a:sym typeface="Wingdings" panose="05000000000000000000" pitchFamily="2" charset="2"/>
              </a:rPr>
              <a:t> null</a:t>
            </a:r>
            <a:br>
              <a:rPr lang="en-US" sz="2400" dirty="0"/>
            </a:br>
            <a:endParaRPr lang="en-US" sz="2400" dirty="0"/>
          </a:p>
        </p:txBody>
      </p:sp>
      <p:pic>
        <p:nvPicPr>
          <p:cNvPr id="6" name="Content Placeholder 5">
            <a:extLst>
              <a:ext uri="{FF2B5EF4-FFF2-40B4-BE49-F238E27FC236}">
                <a16:creationId xmlns:a16="http://schemas.microsoft.com/office/drawing/2014/main" id="{89BA6923-A975-4850-886F-B8074681DC91}"/>
              </a:ext>
            </a:extLst>
          </p:cNvPr>
          <p:cNvPicPr>
            <a:picLocks noGrp="1" noChangeAspect="1"/>
          </p:cNvPicPr>
          <p:nvPr>
            <p:ph sz="half" idx="2"/>
          </p:nvPr>
        </p:nvPicPr>
        <p:blipFill>
          <a:blip r:embed="rId2"/>
          <a:stretch>
            <a:fillRect/>
          </a:stretch>
        </p:blipFill>
        <p:spPr>
          <a:xfrm>
            <a:off x="6394593" y="1667669"/>
            <a:ext cx="5078748" cy="4667250"/>
          </a:xfrm>
        </p:spPr>
      </p:pic>
    </p:spTree>
    <p:extLst>
      <p:ext uri="{BB962C8B-B14F-4D97-AF65-F5344CB8AC3E}">
        <p14:creationId xmlns:p14="http://schemas.microsoft.com/office/powerpoint/2010/main" val="287295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46A9A5-D573-4712-9FD2-563942A3ACC1}"/>
              </a:ext>
            </a:extLst>
          </p:cNvPr>
          <p:cNvSpPr>
            <a:spLocks noGrp="1"/>
          </p:cNvSpPr>
          <p:nvPr>
            <p:ph type="title"/>
          </p:nvPr>
        </p:nvSpPr>
        <p:spPr/>
        <p:txBody>
          <a:bodyPr/>
          <a:lstStyle/>
          <a:p>
            <a:r>
              <a:rPr lang="en-US" dirty="0"/>
              <a:t>Document Database Use Cases</a:t>
            </a:r>
          </a:p>
        </p:txBody>
      </p:sp>
      <p:sp>
        <p:nvSpPr>
          <p:cNvPr id="6" name="Text Placeholder 5">
            <a:extLst>
              <a:ext uri="{FF2B5EF4-FFF2-40B4-BE49-F238E27FC236}">
                <a16:creationId xmlns:a16="http://schemas.microsoft.com/office/drawing/2014/main" id="{5480F3CA-35BB-4985-8EDD-AC24FE6B13F6}"/>
              </a:ext>
            </a:extLst>
          </p:cNvPr>
          <p:cNvSpPr>
            <a:spLocks noGrp="1"/>
          </p:cNvSpPr>
          <p:nvPr>
            <p:ph type="body" idx="1"/>
          </p:nvPr>
        </p:nvSpPr>
        <p:spPr/>
        <p:txBody>
          <a:bodyPr/>
          <a:lstStyle/>
          <a:p>
            <a:r>
              <a:rPr lang="en-US" dirty="0"/>
              <a:t>Good For </a:t>
            </a:r>
            <a:r>
              <a:rPr lang="en-US" dirty="0">
                <a:sym typeface="Wingdings" panose="05000000000000000000" pitchFamily="2" charset="2"/>
              </a:rPr>
              <a:t></a:t>
            </a:r>
            <a:endParaRPr lang="en-US" dirty="0"/>
          </a:p>
        </p:txBody>
      </p:sp>
      <p:sp>
        <p:nvSpPr>
          <p:cNvPr id="7" name="Content Placeholder 6">
            <a:extLst>
              <a:ext uri="{FF2B5EF4-FFF2-40B4-BE49-F238E27FC236}">
                <a16:creationId xmlns:a16="http://schemas.microsoft.com/office/drawing/2014/main" id="{AE1983B1-3CE8-4136-844A-F4A9F2EF62BC}"/>
              </a:ext>
            </a:extLst>
          </p:cNvPr>
          <p:cNvSpPr>
            <a:spLocks noGrp="1"/>
          </p:cNvSpPr>
          <p:nvPr>
            <p:ph sz="half" idx="2"/>
          </p:nvPr>
        </p:nvSpPr>
        <p:spPr/>
        <p:txBody>
          <a:bodyPr>
            <a:normAutofit lnSpcReduction="10000"/>
          </a:bodyPr>
          <a:lstStyle/>
          <a:p>
            <a:r>
              <a:rPr lang="en-US" dirty="0"/>
              <a:t>Collections of complex data attributes associated with a single entity.</a:t>
            </a:r>
          </a:p>
          <a:p>
            <a:r>
              <a:rPr lang="en-US" dirty="0"/>
              <a:t>Items retrieved as a whole</a:t>
            </a:r>
          </a:p>
          <a:p>
            <a:r>
              <a:rPr lang="en-US" dirty="0"/>
              <a:t>Examples:</a:t>
            </a:r>
          </a:p>
          <a:p>
            <a:pPr lvl="1"/>
            <a:r>
              <a:rPr lang="en-US" dirty="0"/>
              <a:t>Content Management</a:t>
            </a:r>
          </a:p>
          <a:p>
            <a:pPr lvl="1"/>
            <a:r>
              <a:rPr lang="en-US" dirty="0"/>
              <a:t>Product Catalogs</a:t>
            </a:r>
          </a:p>
          <a:p>
            <a:pPr lvl="1"/>
            <a:r>
              <a:rPr lang="en-US" dirty="0"/>
              <a:t>Immutable Data (Orders History) </a:t>
            </a:r>
          </a:p>
          <a:p>
            <a:pPr lvl="1"/>
            <a:endParaRPr lang="en-US" dirty="0"/>
          </a:p>
        </p:txBody>
      </p:sp>
      <p:sp>
        <p:nvSpPr>
          <p:cNvPr id="8" name="Text Placeholder 7">
            <a:extLst>
              <a:ext uri="{FF2B5EF4-FFF2-40B4-BE49-F238E27FC236}">
                <a16:creationId xmlns:a16="http://schemas.microsoft.com/office/drawing/2014/main" id="{1401A934-9B96-442C-B631-B16C12749B3A}"/>
              </a:ext>
            </a:extLst>
          </p:cNvPr>
          <p:cNvSpPr>
            <a:spLocks noGrp="1"/>
          </p:cNvSpPr>
          <p:nvPr>
            <p:ph type="body" sz="quarter" idx="3"/>
          </p:nvPr>
        </p:nvSpPr>
        <p:spPr/>
        <p:txBody>
          <a:bodyPr/>
          <a:lstStyle/>
          <a:p>
            <a:pPr marL="0" indent="0">
              <a:buNone/>
            </a:pPr>
            <a:r>
              <a:rPr lang="en-US" dirty="0"/>
              <a:t>No So Good For </a:t>
            </a:r>
            <a:r>
              <a:rPr lang="en-US" dirty="0">
                <a:sym typeface="Wingdings" panose="05000000000000000000" pitchFamily="2" charset="2"/>
              </a:rPr>
              <a:t></a:t>
            </a:r>
            <a:endParaRPr lang="en-US" dirty="0"/>
          </a:p>
        </p:txBody>
      </p:sp>
      <p:sp>
        <p:nvSpPr>
          <p:cNvPr id="9" name="Content Placeholder 8">
            <a:extLst>
              <a:ext uri="{FF2B5EF4-FFF2-40B4-BE49-F238E27FC236}">
                <a16:creationId xmlns:a16="http://schemas.microsoft.com/office/drawing/2014/main" id="{8AF85AF6-0CEB-49BA-B644-B078F6ECDA56}"/>
              </a:ext>
            </a:extLst>
          </p:cNvPr>
          <p:cNvSpPr>
            <a:spLocks noGrp="1"/>
          </p:cNvSpPr>
          <p:nvPr>
            <p:ph sz="quarter" idx="4"/>
          </p:nvPr>
        </p:nvSpPr>
        <p:spPr/>
        <p:txBody>
          <a:bodyPr>
            <a:normAutofit/>
          </a:bodyPr>
          <a:lstStyle/>
          <a:p>
            <a:r>
              <a:rPr lang="en-US" dirty="0"/>
              <a:t>Complex Data Relationships</a:t>
            </a:r>
          </a:p>
          <a:p>
            <a:r>
              <a:rPr lang="en-US" dirty="0"/>
              <a:t>Retrieving “Part” of the Document</a:t>
            </a:r>
          </a:p>
          <a:p>
            <a:r>
              <a:rPr lang="en-US" dirty="0"/>
              <a:t>Data with a high rate of change</a:t>
            </a:r>
          </a:p>
          <a:p>
            <a:endParaRPr lang="en-US" dirty="0"/>
          </a:p>
        </p:txBody>
      </p:sp>
    </p:spTree>
    <p:extLst>
      <p:ext uri="{BB962C8B-B14F-4D97-AF65-F5344CB8AC3E}">
        <p14:creationId xmlns:p14="http://schemas.microsoft.com/office/powerpoint/2010/main" val="165499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P spid="9"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076D2C-8141-4C13-8984-DCE4F2E7BB13}"/>
              </a:ext>
            </a:extLst>
          </p:cNvPr>
          <p:cNvSpPr>
            <a:spLocks noGrp="1"/>
          </p:cNvSpPr>
          <p:nvPr>
            <p:ph type="title"/>
          </p:nvPr>
        </p:nvSpPr>
        <p:spPr>
          <a:xfrm>
            <a:off x="838200" y="365125"/>
            <a:ext cx="10937240" cy="1325563"/>
          </a:xfrm>
        </p:spPr>
        <p:txBody>
          <a:bodyPr/>
          <a:lstStyle/>
          <a:p>
            <a:r>
              <a:rPr lang="en-US" dirty="0"/>
              <a:t>Document Databases are Programmer Friendly</a:t>
            </a:r>
          </a:p>
        </p:txBody>
      </p:sp>
      <p:sp>
        <p:nvSpPr>
          <p:cNvPr id="8" name="Content Placeholder 7">
            <a:extLst>
              <a:ext uri="{FF2B5EF4-FFF2-40B4-BE49-F238E27FC236}">
                <a16:creationId xmlns:a16="http://schemas.microsoft.com/office/drawing/2014/main" id="{BCE3E771-205C-4641-A5AF-0D413ED93E12}"/>
              </a:ext>
            </a:extLst>
          </p:cNvPr>
          <p:cNvSpPr>
            <a:spLocks noGrp="1"/>
          </p:cNvSpPr>
          <p:nvPr>
            <p:ph sz="half" idx="1"/>
          </p:nvPr>
        </p:nvSpPr>
        <p:spPr>
          <a:xfrm>
            <a:off x="838200" y="1825625"/>
            <a:ext cx="10073640" cy="4351338"/>
          </a:xfrm>
        </p:spPr>
        <p:txBody>
          <a:bodyPr/>
          <a:lstStyle/>
          <a:p>
            <a:r>
              <a:rPr lang="en-US" sz="2400" dirty="0"/>
              <a:t>Read and Store Complex Data</a:t>
            </a:r>
          </a:p>
          <a:p>
            <a:r>
              <a:rPr lang="en-US" sz="2400" dirty="0"/>
              <a:t>No Schema is Required, No SQL is Required</a:t>
            </a:r>
          </a:p>
          <a:p>
            <a:r>
              <a:rPr lang="en-US" sz="2400" dirty="0"/>
              <a:t>Simple CRUD, Limited support for partial updates, usually you must retrieve the entire document.</a:t>
            </a:r>
          </a:p>
        </p:txBody>
      </p:sp>
      <p:pic>
        <p:nvPicPr>
          <p:cNvPr id="17" name="Content Placeholder 16">
            <a:extLst>
              <a:ext uri="{FF2B5EF4-FFF2-40B4-BE49-F238E27FC236}">
                <a16:creationId xmlns:a16="http://schemas.microsoft.com/office/drawing/2014/main" id="{C0808F28-CC59-4E5D-91C1-2FF539548D5E}"/>
              </a:ext>
            </a:extLst>
          </p:cNvPr>
          <p:cNvPicPr>
            <a:picLocks noGrp="1" noChangeAspect="1"/>
          </p:cNvPicPr>
          <p:nvPr>
            <p:ph sz="half" idx="2"/>
          </p:nvPr>
        </p:nvPicPr>
        <p:blipFill>
          <a:blip r:embed="rId2"/>
          <a:stretch>
            <a:fillRect/>
          </a:stretch>
        </p:blipFill>
        <p:spPr>
          <a:xfrm>
            <a:off x="3092820" y="3492063"/>
            <a:ext cx="9049908" cy="3317096"/>
          </a:xfrm>
          <a:ln>
            <a:solidFill>
              <a:schemeClr val="accent2"/>
            </a:solidFill>
          </a:ln>
        </p:spPr>
      </p:pic>
    </p:spTree>
    <p:extLst>
      <p:ext uri="{BB962C8B-B14F-4D97-AF65-F5344CB8AC3E}">
        <p14:creationId xmlns:p14="http://schemas.microsoft.com/office/powerpoint/2010/main" val="27251613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Relational vs Document</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Comparison of the Two Models</a:t>
            </a:r>
          </a:p>
          <a:p>
            <a:r>
              <a:rPr lang="en-US" dirty="0"/>
              <a:t>Differences in design approaches</a:t>
            </a:r>
          </a:p>
        </p:txBody>
      </p:sp>
      <p:pic>
        <p:nvPicPr>
          <p:cNvPr id="7" name="Graphic 6" descr="Venn diagram outline">
            <a:extLst>
              <a:ext uri="{FF2B5EF4-FFF2-40B4-BE49-F238E27FC236}">
                <a16:creationId xmlns:a16="http://schemas.microsoft.com/office/drawing/2014/main" id="{A03FCEC7-90A6-48B6-AB91-6362DA4D3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71187" y="1090448"/>
            <a:ext cx="2280920" cy="2280920"/>
          </a:xfrm>
          <a:prstGeom prst="rect">
            <a:avLst/>
          </a:prstGeom>
        </p:spPr>
      </p:pic>
    </p:spTree>
    <p:extLst>
      <p:ext uri="{BB962C8B-B14F-4D97-AF65-F5344CB8AC3E}">
        <p14:creationId xmlns:p14="http://schemas.microsoft.com/office/powerpoint/2010/main" val="380742661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EB5-14BC-4F62-9D1B-7FDADE3D5837}"/>
              </a:ext>
            </a:extLst>
          </p:cNvPr>
          <p:cNvSpPr>
            <a:spLocks noGrp="1"/>
          </p:cNvSpPr>
          <p:nvPr>
            <p:ph type="title"/>
          </p:nvPr>
        </p:nvSpPr>
        <p:spPr/>
        <p:txBody>
          <a:bodyPr/>
          <a:lstStyle/>
          <a:p>
            <a:r>
              <a:rPr lang="en-US"/>
              <a:t>Relational vs. Document</a:t>
            </a:r>
            <a:endParaRPr lang="en-US" dirty="0"/>
          </a:p>
        </p:txBody>
      </p:sp>
      <p:sp>
        <p:nvSpPr>
          <p:cNvPr id="6" name="Text Placeholder 5">
            <a:extLst>
              <a:ext uri="{FF2B5EF4-FFF2-40B4-BE49-F238E27FC236}">
                <a16:creationId xmlns:a16="http://schemas.microsoft.com/office/drawing/2014/main" id="{31B85574-1883-4C69-9E21-815353EF95E2}"/>
              </a:ext>
            </a:extLst>
          </p:cNvPr>
          <p:cNvSpPr>
            <a:spLocks noGrp="1"/>
          </p:cNvSpPr>
          <p:nvPr>
            <p:ph type="body" idx="1"/>
          </p:nvPr>
        </p:nvSpPr>
        <p:spPr/>
        <p:txBody>
          <a:bodyPr/>
          <a:lstStyle/>
          <a:p>
            <a:r>
              <a:rPr lang="en-US" b="1" dirty="0"/>
              <a:t>Relational</a:t>
            </a:r>
          </a:p>
        </p:txBody>
      </p:sp>
      <p:sp>
        <p:nvSpPr>
          <p:cNvPr id="8" name="Content Placeholder 7">
            <a:extLst>
              <a:ext uri="{FF2B5EF4-FFF2-40B4-BE49-F238E27FC236}">
                <a16:creationId xmlns:a16="http://schemas.microsoft.com/office/drawing/2014/main" id="{A3E8B590-D2A3-4591-BFDE-E28FDC460C4E}"/>
              </a:ext>
            </a:extLst>
          </p:cNvPr>
          <p:cNvSpPr>
            <a:spLocks noGrp="1"/>
          </p:cNvSpPr>
          <p:nvPr>
            <p:ph sz="half" idx="2"/>
          </p:nvPr>
        </p:nvSpPr>
        <p:spPr/>
        <p:txBody>
          <a:bodyPr>
            <a:noAutofit/>
          </a:bodyPr>
          <a:lstStyle/>
          <a:p>
            <a:pPr marL="514350" indent="-514350">
              <a:buFont typeface="+mj-lt"/>
              <a:buAutoNum type="arabicPeriod"/>
            </a:pPr>
            <a:r>
              <a:rPr lang="en-US" sz="2000" dirty="0"/>
              <a:t>Designed for use by database administrators</a:t>
            </a:r>
          </a:p>
          <a:p>
            <a:pPr marL="514350" indent="-514350">
              <a:buFont typeface="+mj-lt"/>
              <a:buAutoNum type="arabicPeriod"/>
            </a:pPr>
            <a:r>
              <a:rPr lang="en-US" sz="2000" dirty="0"/>
              <a:t>Complex data model, normalized</a:t>
            </a:r>
          </a:p>
          <a:p>
            <a:pPr marL="514350" indent="-514350">
              <a:buFont typeface="+mj-lt"/>
              <a:buAutoNum type="arabicPeriod"/>
            </a:pPr>
            <a:r>
              <a:rPr lang="en-US" sz="2000" dirty="0"/>
              <a:t>Flexible, performant query operations</a:t>
            </a:r>
          </a:p>
          <a:p>
            <a:pPr marL="514350" indent="-514350">
              <a:buFont typeface="+mj-lt"/>
              <a:buAutoNum type="arabicPeriod"/>
            </a:pPr>
            <a:r>
              <a:rPr lang="en-US" sz="2000" dirty="0"/>
              <a:t>Related information stored in individual  tables</a:t>
            </a:r>
          </a:p>
          <a:p>
            <a:pPr marL="514350" indent="-514350">
              <a:buFont typeface="+mj-lt"/>
              <a:buAutoNum type="arabicPeriod"/>
            </a:pPr>
            <a:r>
              <a:rPr lang="en-US" sz="2000" dirty="0"/>
              <a:t>Data redundancy is exception to the rule</a:t>
            </a:r>
          </a:p>
          <a:p>
            <a:pPr marL="514350" indent="-514350">
              <a:buFont typeface="+mj-lt"/>
              <a:buAutoNum type="arabicPeriod"/>
            </a:pPr>
            <a:r>
              <a:rPr lang="en-US" sz="2000" dirty="0"/>
              <a:t>Domain-Specific Query Language (SQL)</a:t>
            </a:r>
          </a:p>
        </p:txBody>
      </p:sp>
      <p:sp>
        <p:nvSpPr>
          <p:cNvPr id="7" name="Text Placeholder 6">
            <a:extLst>
              <a:ext uri="{FF2B5EF4-FFF2-40B4-BE49-F238E27FC236}">
                <a16:creationId xmlns:a16="http://schemas.microsoft.com/office/drawing/2014/main" id="{7873859E-4B45-47A2-A2BD-DDB8DD8735F2}"/>
              </a:ext>
            </a:extLst>
          </p:cNvPr>
          <p:cNvSpPr>
            <a:spLocks noGrp="1"/>
          </p:cNvSpPr>
          <p:nvPr>
            <p:ph type="body" sz="quarter" idx="3"/>
          </p:nvPr>
        </p:nvSpPr>
        <p:spPr/>
        <p:txBody>
          <a:bodyPr/>
          <a:lstStyle/>
          <a:p>
            <a:r>
              <a:rPr lang="en-US" b="1" dirty="0"/>
              <a:t>Document</a:t>
            </a:r>
          </a:p>
        </p:txBody>
      </p:sp>
      <p:sp>
        <p:nvSpPr>
          <p:cNvPr id="9" name="Content Placeholder 8">
            <a:extLst>
              <a:ext uri="{FF2B5EF4-FFF2-40B4-BE49-F238E27FC236}">
                <a16:creationId xmlns:a16="http://schemas.microsoft.com/office/drawing/2014/main" id="{3C37A682-BACD-418A-9A6B-C441FDC02E8C}"/>
              </a:ext>
            </a:extLst>
          </p:cNvPr>
          <p:cNvSpPr>
            <a:spLocks noGrp="1"/>
          </p:cNvSpPr>
          <p:nvPr>
            <p:ph sz="quarter" idx="4"/>
          </p:nvPr>
        </p:nvSpPr>
        <p:spPr/>
        <p:txBody>
          <a:bodyPr>
            <a:normAutofit/>
          </a:bodyPr>
          <a:lstStyle/>
          <a:p>
            <a:pPr marL="514350" indent="-514350">
              <a:buFont typeface="+mj-lt"/>
              <a:buAutoNum type="arabicPeriod"/>
            </a:pPr>
            <a:r>
              <a:rPr lang="en-US" sz="2000" dirty="0"/>
              <a:t>Designed for use by programmers/developers</a:t>
            </a:r>
          </a:p>
          <a:p>
            <a:pPr marL="514350" indent="-514350">
              <a:buFont typeface="+mj-lt"/>
              <a:buAutoNum type="arabicPeriod"/>
            </a:pPr>
            <a:r>
              <a:rPr lang="en-US" sz="2000" dirty="0"/>
              <a:t>Simplified data model, denormalized</a:t>
            </a:r>
          </a:p>
          <a:p>
            <a:pPr marL="514350" indent="-514350">
              <a:buFont typeface="+mj-lt"/>
              <a:buAutoNum type="arabicPeriod"/>
            </a:pPr>
            <a:r>
              <a:rPr lang="en-US" sz="2000" dirty="0"/>
              <a:t>Query not as performant</a:t>
            </a:r>
          </a:p>
          <a:p>
            <a:pPr marL="514350" indent="-514350">
              <a:buFont typeface="+mj-lt"/>
              <a:buAutoNum type="arabicPeriod"/>
            </a:pPr>
            <a:r>
              <a:rPr lang="en-US" sz="2000" dirty="0"/>
              <a:t>Related information stored with document</a:t>
            </a:r>
          </a:p>
          <a:p>
            <a:pPr marL="514350" indent="-514350">
              <a:buFont typeface="+mj-lt"/>
              <a:buAutoNum type="arabicPeriod"/>
            </a:pPr>
            <a:r>
              <a:rPr lang="en-US" sz="2000" dirty="0"/>
              <a:t>Data redundancy is expected</a:t>
            </a:r>
          </a:p>
          <a:p>
            <a:pPr marL="514350" indent="-514350">
              <a:buFont typeface="+mj-lt"/>
              <a:buAutoNum type="arabicPeriod"/>
            </a:pPr>
            <a:r>
              <a:rPr lang="en-US" sz="2000" dirty="0"/>
              <a:t>Non-Domain Specific Query Language</a:t>
            </a:r>
          </a:p>
        </p:txBody>
      </p:sp>
    </p:spTree>
    <p:extLst>
      <p:ext uri="{BB962C8B-B14F-4D97-AF65-F5344CB8AC3E}">
        <p14:creationId xmlns:p14="http://schemas.microsoft.com/office/powerpoint/2010/main" val="24301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7" grpId="0" build="p"/>
      <p:bldP spid="9"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5E01323D-C263-4082-B3E7-9B17220E6EB4}"/>
              </a:ext>
            </a:extLst>
          </p:cNvPr>
          <p:cNvGrpSpPr/>
          <p:nvPr/>
        </p:nvGrpSpPr>
        <p:grpSpPr>
          <a:xfrm rot="10800000">
            <a:off x="8224056" y="5067780"/>
            <a:ext cx="198584" cy="369568"/>
            <a:chOff x="2500561" y="2645904"/>
            <a:chExt cx="198584" cy="369568"/>
          </a:xfrm>
        </p:grpSpPr>
        <p:cxnSp>
          <p:nvCxnSpPr>
            <p:cNvPr id="34" name="Straight Connector 33">
              <a:extLst>
                <a:ext uri="{FF2B5EF4-FFF2-40B4-BE49-F238E27FC236}">
                  <a16:creationId xmlns:a16="http://schemas.microsoft.com/office/drawing/2014/main" id="{569E9A36-BBC7-4075-827B-DBA3011EF7E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689A3D-5ACB-42EE-BDCE-873F1B754B99}"/>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E5931514-F821-4E71-8529-9FD1DB41275F}"/>
              </a:ext>
            </a:extLst>
          </p:cNvPr>
          <p:cNvGrpSpPr/>
          <p:nvPr/>
        </p:nvGrpSpPr>
        <p:grpSpPr>
          <a:xfrm rot="5400000">
            <a:off x="5181390" y="4051903"/>
            <a:ext cx="759846" cy="228680"/>
            <a:chOff x="3126761" y="3006376"/>
            <a:chExt cx="759846" cy="228680"/>
          </a:xfrm>
        </p:grpSpPr>
        <p:cxnSp>
          <p:nvCxnSpPr>
            <p:cNvPr id="25" name="Straight Connector 24">
              <a:extLst>
                <a:ext uri="{FF2B5EF4-FFF2-40B4-BE49-F238E27FC236}">
                  <a16:creationId xmlns:a16="http://schemas.microsoft.com/office/drawing/2014/main" id="{68E58BF2-E5C1-4FF3-ADAD-737BF88BC9C7}"/>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314CB9-0D17-4751-9961-2558BFB0CFFD}"/>
                </a:ext>
              </a:extLst>
            </p:cNvPr>
            <p:cNvCxnSpPr/>
            <p:nvPr/>
          </p:nvCxnSpPr>
          <p:spPr>
            <a:xfrm>
              <a:off x="3725588" y="300637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ACEAD2-DB08-473D-9F61-53FE8A442F7A}"/>
              </a:ext>
            </a:extLst>
          </p:cNvPr>
          <p:cNvGrpSpPr/>
          <p:nvPr/>
        </p:nvGrpSpPr>
        <p:grpSpPr>
          <a:xfrm rot="5400000">
            <a:off x="5480837" y="3521379"/>
            <a:ext cx="198584" cy="369568"/>
            <a:chOff x="2500561" y="2645904"/>
            <a:chExt cx="198584" cy="369568"/>
          </a:xfrm>
        </p:grpSpPr>
        <p:cxnSp>
          <p:nvCxnSpPr>
            <p:cNvPr id="28" name="Straight Connector 27">
              <a:extLst>
                <a:ext uri="{FF2B5EF4-FFF2-40B4-BE49-F238E27FC236}">
                  <a16:creationId xmlns:a16="http://schemas.microsoft.com/office/drawing/2014/main" id="{398F83E0-B463-4359-BE11-1D0108EB84F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3A319F-E55E-4CC9-8A97-AD407FDDA311}"/>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8F96BC24-17C4-4EE9-B873-F35B03B21929}"/>
              </a:ext>
            </a:extLst>
          </p:cNvPr>
          <p:cNvGrpSpPr/>
          <p:nvPr/>
        </p:nvGrpSpPr>
        <p:grpSpPr>
          <a:xfrm flipH="1">
            <a:off x="9782146" y="2707158"/>
            <a:ext cx="198584" cy="369568"/>
            <a:chOff x="2500561" y="2645904"/>
            <a:chExt cx="198584" cy="369568"/>
          </a:xfrm>
        </p:grpSpPr>
        <p:cxnSp>
          <p:nvCxnSpPr>
            <p:cNvPr id="19" name="Straight Connector 18">
              <a:extLst>
                <a:ext uri="{FF2B5EF4-FFF2-40B4-BE49-F238E27FC236}">
                  <a16:creationId xmlns:a16="http://schemas.microsoft.com/office/drawing/2014/main" id="{F1D28791-9AC9-4F58-894C-A644D4D6881F}"/>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E862E5-DFAB-46DD-A5AA-74FB989E8615}"/>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65A6118-5724-4EC4-B6B7-D152035473B7}"/>
              </a:ext>
            </a:extLst>
          </p:cNvPr>
          <p:cNvGrpSpPr/>
          <p:nvPr/>
        </p:nvGrpSpPr>
        <p:grpSpPr>
          <a:xfrm>
            <a:off x="6771350" y="2711377"/>
            <a:ext cx="198584" cy="369568"/>
            <a:chOff x="2500561" y="2645904"/>
            <a:chExt cx="198584" cy="369568"/>
          </a:xfrm>
        </p:grpSpPr>
        <p:cxnSp>
          <p:nvCxnSpPr>
            <p:cNvPr id="11" name="Straight Connector 10">
              <a:extLst>
                <a:ext uri="{FF2B5EF4-FFF2-40B4-BE49-F238E27FC236}">
                  <a16:creationId xmlns:a16="http://schemas.microsoft.com/office/drawing/2014/main" id="{2122823F-07AA-4D49-9AE2-1B7B860921B3}"/>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892952-A328-467E-BBEC-FB9E67BB4C1E}"/>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2AAA5E-046C-43B9-BA47-00F31F5481D4}"/>
              </a:ext>
            </a:extLst>
          </p:cNvPr>
          <p:cNvSpPr>
            <a:spLocks noGrp="1"/>
          </p:cNvSpPr>
          <p:nvPr>
            <p:ph type="title"/>
          </p:nvPr>
        </p:nvSpPr>
        <p:spPr/>
        <p:txBody>
          <a:bodyPr/>
          <a:lstStyle/>
          <a:p>
            <a:r>
              <a:rPr lang="en-US" dirty="0"/>
              <a:t>Customer: The Relational Way</a:t>
            </a:r>
            <a:endParaRPr lang="en-IN" dirty="0"/>
          </a:p>
        </p:txBody>
      </p:sp>
      <p:sp>
        <p:nvSpPr>
          <p:cNvPr id="13" name="Content Placeholder 12">
            <a:extLst>
              <a:ext uri="{FF2B5EF4-FFF2-40B4-BE49-F238E27FC236}">
                <a16:creationId xmlns:a16="http://schemas.microsoft.com/office/drawing/2014/main" id="{57833545-1B8B-405F-9044-ECD2CE396271}"/>
              </a:ext>
            </a:extLst>
          </p:cNvPr>
          <p:cNvSpPr>
            <a:spLocks noGrp="1"/>
          </p:cNvSpPr>
          <p:nvPr>
            <p:ph idx="1"/>
          </p:nvPr>
        </p:nvSpPr>
        <p:spPr>
          <a:xfrm>
            <a:off x="838200" y="1825625"/>
            <a:ext cx="3445516" cy="4351338"/>
          </a:xfrm>
        </p:spPr>
        <p:txBody>
          <a:bodyPr>
            <a:normAutofit fontScale="85000" lnSpcReduction="20000"/>
          </a:bodyPr>
          <a:lstStyle/>
          <a:p>
            <a:r>
              <a:rPr lang="en-US" dirty="0"/>
              <a:t>Customer has many other entities like phones and addresses</a:t>
            </a:r>
          </a:p>
          <a:p>
            <a:r>
              <a:rPr lang="en-US" dirty="0"/>
              <a:t>We can update phones / addresses independent from customer</a:t>
            </a:r>
          </a:p>
          <a:p>
            <a:r>
              <a:rPr lang="en-US" dirty="0"/>
              <a:t>Data in 3</a:t>
            </a:r>
            <a:r>
              <a:rPr lang="en-US" baseline="30000" dirty="0"/>
              <a:t>rd</a:t>
            </a:r>
            <a:r>
              <a:rPr lang="en-US" dirty="0"/>
              <a:t> Normal Form; Data Integrity</a:t>
            </a:r>
          </a:p>
          <a:p>
            <a:r>
              <a:rPr lang="en-US" dirty="0"/>
              <a:t>Keys. Keys everywhere!</a:t>
            </a:r>
          </a:p>
        </p:txBody>
      </p:sp>
      <p:graphicFrame>
        <p:nvGraphicFramePr>
          <p:cNvPr id="5" name="Content Placeholder 7">
            <a:extLst>
              <a:ext uri="{FF2B5EF4-FFF2-40B4-BE49-F238E27FC236}">
                <a16:creationId xmlns:a16="http://schemas.microsoft.com/office/drawing/2014/main" id="{9F05176A-0C0D-4A6E-9824-A52CA6A3BD36}"/>
              </a:ext>
            </a:extLst>
          </p:cNvPr>
          <p:cNvGraphicFramePr>
            <a:graphicFrameLocks/>
          </p:cNvGraphicFramePr>
          <p:nvPr/>
        </p:nvGraphicFramePr>
        <p:xfrm>
          <a:off x="7711609" y="1973626"/>
          <a:ext cx="1319942" cy="1905000"/>
        </p:xfrm>
        <a:graphic>
          <a:graphicData uri="http://schemas.openxmlformats.org/drawingml/2006/table">
            <a:tbl>
              <a:tblPr firstRow="1" bandRow="1">
                <a:tableStyleId>{5C22544A-7EE6-4342-B048-85BDC9FD1C3A}</a:tableStyleId>
              </a:tblPr>
              <a:tblGrid>
                <a:gridCol w="1319942">
                  <a:extLst>
                    <a:ext uri="{9D8B030D-6E8A-4147-A177-3AD203B41FA5}">
                      <a16:colId xmlns:a16="http://schemas.microsoft.com/office/drawing/2014/main" val="2358928883"/>
                    </a:ext>
                  </a:extLst>
                </a:gridCol>
              </a:tblGrid>
              <a:tr h="381000">
                <a:tc>
                  <a:txBody>
                    <a:bodyPr/>
                    <a:lstStyle/>
                    <a:p>
                      <a:pPr algn="ctr"/>
                      <a:r>
                        <a:rPr lang="en-US" dirty="0">
                          <a:solidFill>
                            <a:schemeClr val="bg1"/>
                          </a:solidFill>
                          <a:latin typeface="Sherman Sans Book" pitchFamily="50" charset="0"/>
                          <a:ea typeface="Sherman Sans Book" pitchFamily="50" charset="0"/>
                        </a:rPr>
                        <a:t>Customers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52573"/>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First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Last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6" name="Content Placeholder 7">
            <a:extLst>
              <a:ext uri="{FF2B5EF4-FFF2-40B4-BE49-F238E27FC236}">
                <a16:creationId xmlns:a16="http://schemas.microsoft.com/office/drawing/2014/main" id="{1A01C7D3-03B7-4BA5-9913-6A26E95D7B25}"/>
              </a:ext>
            </a:extLst>
          </p:cNvPr>
          <p:cNvGraphicFramePr>
            <a:graphicFrameLocks/>
          </p:cNvGraphicFramePr>
          <p:nvPr/>
        </p:nvGraphicFramePr>
        <p:xfrm>
          <a:off x="9969341" y="1939442"/>
          <a:ext cx="1918894" cy="1905000"/>
        </p:xfrm>
        <a:graphic>
          <a:graphicData uri="http://schemas.openxmlformats.org/drawingml/2006/table">
            <a:tbl>
              <a:tblPr firstRow="1" bandRow="1">
                <a:tableStyleId>{5C22544A-7EE6-4342-B048-85BDC9FD1C3A}</a:tableStyleId>
              </a:tblPr>
              <a:tblGrid>
                <a:gridCol w="1918894">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Customer Phones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Order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Phone number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Number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265994"/>
                  </a:ext>
                </a:extLst>
              </a:tr>
            </a:tbl>
          </a:graphicData>
        </a:graphic>
      </p:graphicFrame>
      <p:graphicFrame>
        <p:nvGraphicFramePr>
          <p:cNvPr id="7" name="Content Placeholder 7">
            <a:extLst>
              <a:ext uri="{FF2B5EF4-FFF2-40B4-BE49-F238E27FC236}">
                <a16:creationId xmlns:a16="http://schemas.microsoft.com/office/drawing/2014/main" id="{5AA7FD84-FE96-41FC-9896-39584C257E4C}"/>
              </a:ext>
            </a:extLst>
          </p:cNvPr>
          <p:cNvGraphicFramePr>
            <a:graphicFrameLocks/>
          </p:cNvGraphicFramePr>
          <p:nvPr/>
        </p:nvGraphicFramePr>
        <p:xfrm>
          <a:off x="4625444" y="1973625"/>
          <a:ext cx="2160455" cy="165020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a:solidFill>
                            <a:schemeClr val="bg1"/>
                          </a:solidFill>
                          <a:latin typeface="Sherman Sans Book" pitchFamily="50" charset="0"/>
                          <a:ea typeface="Sherman Sans Book" pitchFamily="50" charset="0"/>
                        </a:rPr>
                        <a:t>Customer 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Aid (PK,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Address type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8" name="Content Placeholder 7">
            <a:extLst>
              <a:ext uri="{FF2B5EF4-FFF2-40B4-BE49-F238E27FC236}">
                <a16:creationId xmlns:a16="http://schemas.microsoft.com/office/drawing/2014/main" id="{BAE695F4-2597-4ECD-A5B1-24D510E12EAA}"/>
              </a:ext>
            </a:extLst>
          </p:cNvPr>
          <p:cNvGraphicFramePr>
            <a:graphicFrameLocks/>
          </p:cNvGraphicFramePr>
          <p:nvPr/>
        </p:nvGraphicFramePr>
        <p:xfrm>
          <a:off x="4619735" y="449489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Addresses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Aid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Street</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bl>
          </a:graphicData>
        </a:graphic>
      </p:graphicFrame>
      <p:graphicFrame>
        <p:nvGraphicFramePr>
          <p:cNvPr id="9" name="Content Placeholder 7">
            <a:extLst>
              <a:ext uri="{FF2B5EF4-FFF2-40B4-BE49-F238E27FC236}">
                <a16:creationId xmlns:a16="http://schemas.microsoft.com/office/drawing/2014/main" id="{5AD1B399-339F-4955-9492-C98309576AA3}"/>
              </a:ext>
            </a:extLst>
          </p:cNvPr>
          <p:cNvGraphicFramePr>
            <a:graphicFrameLocks/>
          </p:cNvGraphicFramePr>
          <p:nvPr/>
        </p:nvGraphicFramePr>
        <p:xfrm>
          <a:off x="8422640" y="449911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Postal Codes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Postal_code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City</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659627"/>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State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631539"/>
                  </a:ext>
                </a:extLst>
              </a:tr>
            </a:tbl>
          </a:graphicData>
        </a:graphic>
      </p:graphicFrame>
      <p:grpSp>
        <p:nvGrpSpPr>
          <p:cNvPr id="17" name="Group 16">
            <a:extLst>
              <a:ext uri="{FF2B5EF4-FFF2-40B4-BE49-F238E27FC236}">
                <a16:creationId xmlns:a16="http://schemas.microsoft.com/office/drawing/2014/main" id="{83ACE73E-26C1-48FD-913C-1F50579DFDBE}"/>
              </a:ext>
            </a:extLst>
          </p:cNvPr>
          <p:cNvGrpSpPr/>
          <p:nvPr/>
        </p:nvGrpSpPr>
        <p:grpSpPr>
          <a:xfrm>
            <a:off x="6941994" y="2794417"/>
            <a:ext cx="759846" cy="228680"/>
            <a:chOff x="3126761" y="3000156"/>
            <a:chExt cx="759846" cy="228680"/>
          </a:xfrm>
        </p:grpSpPr>
        <p:cxnSp>
          <p:nvCxnSpPr>
            <p:cNvPr id="14" name="Straight Connector 13">
              <a:extLst>
                <a:ext uri="{FF2B5EF4-FFF2-40B4-BE49-F238E27FC236}">
                  <a16:creationId xmlns:a16="http://schemas.microsoft.com/office/drawing/2014/main" id="{DBB03D30-BA07-48CB-ACC4-9EE10EBF738A}"/>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0D12B-469A-42DD-8E68-D2A52C07448D}"/>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FA75CE54-C7DF-4DC9-9607-56924203B805}"/>
              </a:ext>
            </a:extLst>
          </p:cNvPr>
          <p:cNvGrpSpPr/>
          <p:nvPr/>
        </p:nvGrpSpPr>
        <p:grpSpPr>
          <a:xfrm flipH="1">
            <a:off x="9026573" y="2782667"/>
            <a:ext cx="759846" cy="228680"/>
            <a:chOff x="3126761" y="3000156"/>
            <a:chExt cx="759846" cy="228680"/>
          </a:xfrm>
        </p:grpSpPr>
        <p:cxnSp>
          <p:nvCxnSpPr>
            <p:cNvPr id="22" name="Straight Connector 21">
              <a:extLst>
                <a:ext uri="{FF2B5EF4-FFF2-40B4-BE49-F238E27FC236}">
                  <a16:creationId xmlns:a16="http://schemas.microsoft.com/office/drawing/2014/main" id="{2C383053-42D5-4816-B085-537256CB752D}"/>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97DEFA3-5C4C-48D9-9764-CEEDB8ADEE19}"/>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50485-F148-43FB-9554-63F90B0A9982}"/>
              </a:ext>
            </a:extLst>
          </p:cNvPr>
          <p:cNvGrpSpPr/>
          <p:nvPr/>
        </p:nvGrpSpPr>
        <p:grpSpPr>
          <a:xfrm rot="10800000">
            <a:off x="6491993" y="5120225"/>
            <a:ext cx="1763224" cy="228680"/>
            <a:chOff x="2123383" y="3014011"/>
            <a:chExt cx="1763224" cy="228680"/>
          </a:xfrm>
        </p:grpSpPr>
        <p:cxnSp>
          <p:nvCxnSpPr>
            <p:cNvPr id="31" name="Straight Connector 30">
              <a:extLst>
                <a:ext uri="{FF2B5EF4-FFF2-40B4-BE49-F238E27FC236}">
                  <a16:creationId xmlns:a16="http://schemas.microsoft.com/office/drawing/2014/main" id="{A3E62F95-5E58-48CA-926F-35C8CAB11BD6}"/>
                </a:ext>
              </a:extLst>
            </p:cNvPr>
            <p:cNvCxnSpPr>
              <a:cxnSpLocks/>
            </p:cNvCxnSpPr>
            <p:nvPr/>
          </p:nvCxnSpPr>
          <p:spPr>
            <a:xfrm rot="10800000" flipH="1">
              <a:off x="2123383" y="3123353"/>
              <a:ext cx="1763224"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F7E23F-8C7A-4FD7-ABD9-250771461F27}"/>
                </a:ext>
              </a:extLst>
            </p:cNvPr>
            <p:cNvCxnSpPr/>
            <p:nvPr/>
          </p:nvCxnSpPr>
          <p:spPr>
            <a:xfrm>
              <a:off x="3760150" y="3014011"/>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74802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D059-EDC7-4939-A18C-6C3491705F37}"/>
              </a:ext>
            </a:extLst>
          </p:cNvPr>
          <p:cNvSpPr>
            <a:spLocks noGrp="1"/>
          </p:cNvSpPr>
          <p:nvPr>
            <p:ph type="title"/>
          </p:nvPr>
        </p:nvSpPr>
        <p:spPr/>
        <p:txBody>
          <a:bodyPr/>
          <a:lstStyle/>
          <a:p>
            <a:r>
              <a:rPr lang="en-US" dirty="0"/>
              <a:t>Customer: The Document Way</a:t>
            </a:r>
          </a:p>
        </p:txBody>
      </p:sp>
      <p:sp>
        <p:nvSpPr>
          <p:cNvPr id="6" name="Content Placeholder 12">
            <a:extLst>
              <a:ext uri="{FF2B5EF4-FFF2-40B4-BE49-F238E27FC236}">
                <a16:creationId xmlns:a16="http://schemas.microsoft.com/office/drawing/2014/main" id="{49BCA17E-C8C7-4309-8104-149E8155C11B}"/>
              </a:ext>
            </a:extLst>
          </p:cNvPr>
          <p:cNvSpPr>
            <a:spLocks noGrp="1"/>
          </p:cNvSpPr>
          <p:nvPr>
            <p:ph sz="half" idx="1"/>
          </p:nvPr>
        </p:nvSpPr>
        <p:spPr>
          <a:xfrm>
            <a:off x="838200" y="1825625"/>
            <a:ext cx="4805855" cy="4351338"/>
          </a:xfrm>
        </p:spPr>
        <p:txBody>
          <a:bodyPr>
            <a:normAutofit fontScale="92500" lnSpcReduction="10000"/>
          </a:bodyPr>
          <a:lstStyle/>
          <a:p>
            <a:r>
              <a:rPr lang="en-US" dirty="0"/>
              <a:t>Self-Describing / Schema-less</a:t>
            </a:r>
          </a:p>
          <a:p>
            <a:r>
              <a:rPr lang="en-US" dirty="0"/>
              <a:t>Denormalized; all related data stored together.</a:t>
            </a:r>
          </a:p>
          <a:p>
            <a:r>
              <a:rPr lang="en-US" dirty="0"/>
              <a:t>Data Integrity shifts from data logic to business logic.</a:t>
            </a:r>
          </a:p>
          <a:p>
            <a:r>
              <a:rPr lang="en-US" dirty="0"/>
              <a:t>Easier to store, harder to query.</a:t>
            </a:r>
          </a:p>
          <a:p>
            <a:pPr lvl="1"/>
            <a:r>
              <a:rPr lang="en-US" dirty="0"/>
              <a:t>Do two customers have the same address?</a:t>
            </a:r>
          </a:p>
          <a:p>
            <a:endParaRPr lang="en-US" dirty="0"/>
          </a:p>
        </p:txBody>
      </p:sp>
      <p:sp>
        <p:nvSpPr>
          <p:cNvPr id="3" name="Content Placeholder 2">
            <a:extLst>
              <a:ext uri="{FF2B5EF4-FFF2-40B4-BE49-F238E27FC236}">
                <a16:creationId xmlns:a16="http://schemas.microsoft.com/office/drawing/2014/main" id="{80F88485-5814-4ECD-8736-3B3852B7376C}"/>
              </a:ext>
            </a:extLst>
          </p:cNvPr>
          <p:cNvSpPr>
            <a:spLocks noGrp="1"/>
          </p:cNvSpPr>
          <p:nvPr>
            <p:ph sz="half" idx="2"/>
          </p:nvPr>
        </p:nvSpPr>
        <p:spPr>
          <a:xfrm>
            <a:off x="5716126" y="1508984"/>
            <a:ext cx="6234136" cy="4828753"/>
          </a:xfrm>
        </p:spPr>
        <p:txBody>
          <a:bodyPr/>
          <a:lstStyle/>
          <a:p>
            <a:pPr marL="0" indent="0">
              <a:buNone/>
            </a:pPr>
            <a:r>
              <a:rPr lang="en-US" sz="1800" dirty="0">
                <a:latin typeface="Consolas" panose="020B0609020204030204" pitchFamily="49" charset="0"/>
              </a:rPr>
              <a:t>{ 	cid : </a:t>
            </a:r>
            <a:r>
              <a:rPr lang="en-US" sz="1800" dirty="0">
                <a:solidFill>
                  <a:schemeClr val="bg2">
                    <a:lumMod val="75000"/>
                  </a:schemeClr>
                </a:solidFill>
                <a:latin typeface="Consolas" panose="020B0609020204030204" pitchFamily="49" charset="0"/>
              </a:rPr>
              <a:t>1</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email: </a:t>
            </a:r>
            <a:r>
              <a:rPr lang="en-US" sz="1800" dirty="0">
                <a:solidFill>
                  <a:schemeClr val="bg2">
                    <a:lumMod val="75000"/>
                  </a:schemeClr>
                </a:solidFill>
                <a:latin typeface="Consolas" panose="020B0609020204030204" pitchFamily="49" charset="0"/>
              </a:rPr>
              <a:t>mafudge@syr.edu</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first name: </a:t>
            </a:r>
            <a:r>
              <a:rPr lang="en-US" sz="1800" dirty="0">
                <a:solidFill>
                  <a:schemeClr val="bg2">
                    <a:lumMod val="75000"/>
                  </a:schemeClr>
                </a:solidFill>
                <a:latin typeface="Consolas" panose="020B0609020204030204" pitchFamily="49" charset="0"/>
              </a:rPr>
              <a:t>Michael</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last name: </a:t>
            </a:r>
            <a:r>
              <a:rPr lang="en-US" sz="1800" dirty="0">
                <a:solidFill>
                  <a:schemeClr val="bg2">
                    <a:lumMod val="75000"/>
                  </a:schemeClr>
                </a:solidFill>
                <a:latin typeface="Consolas" panose="020B0609020204030204" pitchFamily="49" charset="0"/>
              </a:rPr>
              <a:t>Fudge</a:t>
            </a:r>
            <a:r>
              <a:rPr lang="en-US" sz="1800" dirty="0">
                <a:latin typeface="Consolas" panose="020B0609020204030204" pitchFamily="49" charset="0"/>
              </a:rPr>
              <a:t>,</a:t>
            </a:r>
            <a:br>
              <a:rPr lang="en-US" sz="1800" dirty="0">
                <a:latin typeface="Consolas" panose="020B0609020204030204" pitchFamily="49" charset="0"/>
              </a:rPr>
            </a:br>
            <a:r>
              <a:rPr lang="en-US" sz="1800" dirty="0">
                <a:latin typeface="Consolas" panose="020B0609020204030204" pitchFamily="49" charset="0"/>
              </a:rPr>
              <a:t>	phones: [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home</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555-1234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 type : </a:t>
            </a:r>
            <a:r>
              <a:rPr lang="en-US" sz="1800" dirty="0">
                <a:solidFill>
                  <a:schemeClr val="bg2">
                    <a:lumMod val="75000"/>
                  </a:schemeClr>
                </a:solidFill>
                <a:latin typeface="Consolas" panose="020B0609020204030204" pitchFamily="49" charset="0"/>
              </a:rPr>
              <a:t>cell</a:t>
            </a:r>
            <a:r>
              <a:rPr lang="en-US" sz="1800" dirty="0">
                <a:latin typeface="Consolas" panose="020B0609020204030204" pitchFamily="49" charset="0"/>
              </a:rPr>
              <a:t>, number: </a:t>
            </a:r>
            <a:r>
              <a:rPr lang="en-US" sz="1800" dirty="0">
                <a:solidFill>
                  <a:schemeClr val="bg2">
                    <a:lumMod val="75000"/>
                  </a:schemeClr>
                </a:solidFill>
                <a:latin typeface="Consolas" panose="020B0609020204030204" pitchFamily="49" charset="0"/>
              </a:rPr>
              <a:t>555-9283</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addresses: [ { type: </a:t>
            </a:r>
            <a:r>
              <a:rPr lang="en-US" sz="1800" dirty="0">
                <a:solidFill>
                  <a:schemeClr val="bg2">
                    <a:lumMod val="75000"/>
                  </a:schemeClr>
                </a:solidFill>
                <a:latin typeface="Consolas" panose="020B0609020204030204" pitchFamily="49" charset="0"/>
              </a:rPr>
              <a:t>billing</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street: </a:t>
            </a:r>
            <a:r>
              <a:rPr lang="en-US" sz="1800" dirty="0">
                <a:solidFill>
                  <a:schemeClr val="bg2">
                    <a:lumMod val="75000"/>
                  </a:schemeClr>
                </a:solidFill>
                <a:latin typeface="Consolas" panose="020B0609020204030204" pitchFamily="49" charset="0"/>
              </a:rPr>
              <a:t>1313 Mockinbird Ln</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city: </a:t>
            </a:r>
            <a:r>
              <a:rPr lang="en-US" sz="1800" dirty="0">
                <a:solidFill>
                  <a:schemeClr val="bg2">
                    <a:lumMod val="75000"/>
                  </a:schemeClr>
                </a:solidFill>
                <a:latin typeface="Consolas" panose="020B0609020204030204" pitchFamily="49" charset="0"/>
              </a:rPr>
              <a:t>Syracuse</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state: </a:t>
            </a:r>
            <a:r>
              <a:rPr lang="en-US" sz="1800" dirty="0">
                <a:solidFill>
                  <a:schemeClr val="bg2">
                    <a:lumMod val="75000"/>
                  </a:schemeClr>
                </a:solidFill>
                <a:latin typeface="Consolas" panose="020B0609020204030204" pitchFamily="49" charset="0"/>
              </a:rPr>
              <a:t>NY</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zip: </a:t>
            </a:r>
            <a:r>
              <a:rPr lang="en-US" sz="1800" dirty="0">
                <a:solidFill>
                  <a:schemeClr val="bg2">
                    <a:lumMod val="75000"/>
                  </a:schemeClr>
                </a:solidFill>
                <a:latin typeface="Consolas" panose="020B0609020204030204" pitchFamily="49" charset="0"/>
              </a:rPr>
              <a:t>13244</a:t>
            </a: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	]</a:t>
            </a:r>
            <a:br>
              <a:rPr lang="en-US" sz="1800" dirty="0">
                <a:latin typeface="Consolas" panose="020B0609020204030204" pitchFamily="49" charset="0"/>
              </a:rPr>
            </a:br>
            <a:r>
              <a:rPr lang="en-US" sz="1800" dirty="0">
                <a:latin typeface="Consolas" panose="020B0609020204030204" pitchFamily="49" charset="0"/>
              </a:rPr>
              <a:t>}</a:t>
            </a:r>
          </a:p>
        </p:txBody>
      </p:sp>
    </p:spTree>
    <p:extLst>
      <p:ext uri="{BB962C8B-B14F-4D97-AF65-F5344CB8AC3E}">
        <p14:creationId xmlns:p14="http://schemas.microsoft.com/office/powerpoint/2010/main" val="215985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2463586-AEF0-40AD-AB67-4E9DB7B334F0}"/>
              </a:ext>
            </a:extLst>
          </p:cNvPr>
          <p:cNvSpPr>
            <a:spLocks noGrp="1"/>
          </p:cNvSpPr>
          <p:nvPr>
            <p:ph type="title"/>
          </p:nvPr>
        </p:nvSpPr>
        <p:spPr/>
        <p:txBody>
          <a:bodyPr/>
          <a:lstStyle/>
          <a:p>
            <a:r>
              <a:rPr lang="en-US" b="1" dirty="0"/>
              <a:t>Designing for Document Databases</a:t>
            </a:r>
          </a:p>
        </p:txBody>
      </p:sp>
      <p:sp>
        <p:nvSpPr>
          <p:cNvPr id="13" name="Content Placeholder 12">
            <a:extLst>
              <a:ext uri="{FF2B5EF4-FFF2-40B4-BE49-F238E27FC236}">
                <a16:creationId xmlns:a16="http://schemas.microsoft.com/office/drawing/2014/main" id="{443A9FD9-7D1F-4B26-814F-E369F9592C05}"/>
              </a:ext>
            </a:extLst>
          </p:cNvPr>
          <p:cNvSpPr>
            <a:spLocks noGrp="1"/>
          </p:cNvSpPr>
          <p:nvPr>
            <p:ph idx="1"/>
          </p:nvPr>
        </p:nvSpPr>
        <p:spPr>
          <a:xfrm>
            <a:off x="838200" y="1690690"/>
            <a:ext cx="10515600" cy="4486273"/>
          </a:xfrm>
        </p:spPr>
        <p:txBody>
          <a:bodyPr>
            <a:normAutofit fontScale="92500" lnSpcReduction="10000"/>
          </a:bodyPr>
          <a:lstStyle/>
          <a:p>
            <a:r>
              <a:rPr lang="en-US" dirty="0"/>
              <a:t>ER Modeling works. Entities are documents in the collection.</a:t>
            </a:r>
          </a:p>
          <a:p>
            <a:r>
              <a:rPr lang="en-US" dirty="0"/>
              <a:t>Reference-Oriented Data </a:t>
            </a:r>
          </a:p>
          <a:p>
            <a:pPr lvl="1"/>
            <a:r>
              <a:rPr lang="en-US" dirty="0"/>
              <a:t>Store composite, Multi-Valued with main Entity</a:t>
            </a:r>
          </a:p>
          <a:p>
            <a:pPr lvl="1"/>
            <a:r>
              <a:rPr lang="en-US" dirty="0"/>
              <a:t>Ensure Slow Rate of Change. High rate of change is not a good use case.</a:t>
            </a:r>
          </a:p>
          <a:p>
            <a:pPr lvl="1"/>
            <a:r>
              <a:rPr lang="en-US" dirty="0"/>
              <a:t>Can support full CRUD</a:t>
            </a:r>
          </a:p>
          <a:p>
            <a:r>
              <a:rPr lang="en-US" dirty="0"/>
              <a:t>Process-Oriented Data</a:t>
            </a:r>
          </a:p>
          <a:p>
            <a:pPr lvl="1"/>
            <a:r>
              <a:rPr lang="en-US" dirty="0"/>
              <a:t>Design to be Immutable or Historical</a:t>
            </a:r>
          </a:p>
          <a:p>
            <a:pPr lvl="1"/>
            <a:r>
              <a:rPr lang="en-US" dirty="0"/>
              <a:t>Should support only CR (no updates or deletes)</a:t>
            </a:r>
          </a:p>
          <a:p>
            <a:r>
              <a:rPr lang="en-US" dirty="0"/>
              <a:t>Minimize the number Entities and Relationships.</a:t>
            </a:r>
          </a:p>
          <a:p>
            <a:endParaRPr lang="en-US" dirty="0"/>
          </a:p>
          <a:p>
            <a:endParaRPr lang="en-US" dirty="0"/>
          </a:p>
          <a:p>
            <a:pPr lvl="1"/>
            <a:endParaRPr lang="en-US" dirty="0"/>
          </a:p>
        </p:txBody>
      </p:sp>
    </p:spTree>
    <p:extLst>
      <p:ext uri="{BB962C8B-B14F-4D97-AF65-F5344CB8AC3E}">
        <p14:creationId xmlns:p14="http://schemas.microsoft.com/office/powerpoint/2010/main" val="151931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OpenAI&amp;#39;s gigantic GPT-3 hints at the limits of language models for AI |  ZDNet">
            <a:extLst>
              <a:ext uri="{FF2B5EF4-FFF2-40B4-BE49-F238E27FC236}">
                <a16:creationId xmlns:a16="http://schemas.microsoft.com/office/drawing/2014/main" id="{ECB20C71-08E1-4929-8C07-32F8B4F04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0" y="760338"/>
            <a:ext cx="10086340" cy="57325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3A6153-1678-49FC-A3C8-E7542F97AF8D}"/>
              </a:ext>
            </a:extLst>
          </p:cNvPr>
          <p:cNvSpPr>
            <a:spLocks noGrp="1"/>
          </p:cNvSpPr>
          <p:nvPr>
            <p:ph type="title"/>
          </p:nvPr>
        </p:nvSpPr>
        <p:spPr>
          <a:xfrm>
            <a:off x="838200" y="365127"/>
            <a:ext cx="10515600" cy="1044573"/>
          </a:xfrm>
        </p:spPr>
        <p:txBody>
          <a:bodyPr/>
          <a:lstStyle/>
          <a:p>
            <a:r>
              <a:rPr lang="en-US" sz="2800" dirty="0"/>
              <a:t>GPT-3 – A Text Completion Model</a:t>
            </a:r>
          </a:p>
        </p:txBody>
      </p:sp>
      <p:sp>
        <p:nvSpPr>
          <p:cNvPr id="4" name="Content Placeholder 3">
            <a:extLst>
              <a:ext uri="{FF2B5EF4-FFF2-40B4-BE49-F238E27FC236}">
                <a16:creationId xmlns:a16="http://schemas.microsoft.com/office/drawing/2014/main" id="{96F82213-891A-6596-62FE-CC869D395A06}"/>
              </a:ext>
            </a:extLst>
          </p:cNvPr>
          <p:cNvSpPr>
            <a:spLocks noGrp="1"/>
          </p:cNvSpPr>
          <p:nvPr>
            <p:ph sz="half" idx="2"/>
          </p:nvPr>
        </p:nvSpPr>
        <p:spPr>
          <a:xfrm>
            <a:off x="9805988" y="1825625"/>
            <a:ext cx="2252662" cy="4351338"/>
          </a:xfrm>
        </p:spPr>
        <p:txBody>
          <a:bodyPr/>
          <a:lstStyle/>
          <a:p>
            <a:r>
              <a:rPr lang="en-US" sz="2000" dirty="0"/>
              <a:t>Zero Shot Prompt: </a:t>
            </a:r>
            <a:br>
              <a:rPr lang="en-US" sz="2000" dirty="0"/>
            </a:br>
            <a:r>
              <a:rPr lang="en-US" sz="2000" dirty="0"/>
              <a:t>“List fruits”</a:t>
            </a:r>
          </a:p>
          <a:p>
            <a:r>
              <a:rPr lang="en-US" sz="2000" dirty="0"/>
              <a:t>One Shot Prompt:</a:t>
            </a:r>
            <a:br>
              <a:rPr lang="en-US" sz="2000" dirty="0"/>
            </a:br>
            <a:r>
              <a:rPr lang="en-US" sz="2000" dirty="0"/>
              <a:t>“List Fruits</a:t>
            </a:r>
            <a:br>
              <a:rPr lang="en-US" sz="2000" dirty="0"/>
            </a:br>
            <a:r>
              <a:rPr lang="en-US" sz="2000" dirty="0"/>
              <a:t>For example:</a:t>
            </a:r>
            <a:br>
              <a:rPr lang="en-US" sz="2000" dirty="0"/>
            </a:br>
            <a:r>
              <a:rPr lang="en-US" sz="2000" dirty="0"/>
              <a:t>Apple”</a:t>
            </a:r>
          </a:p>
          <a:p>
            <a:r>
              <a:rPr lang="en-US" sz="2000" dirty="0"/>
              <a:t>Few Shot Prompt:</a:t>
            </a:r>
            <a:br>
              <a:rPr lang="en-US" sz="2000" dirty="0"/>
            </a:br>
            <a:r>
              <a:rPr lang="en-US" sz="2000" dirty="0"/>
              <a:t>List Fruits</a:t>
            </a:r>
            <a:br>
              <a:rPr lang="en-US" sz="2000" dirty="0"/>
            </a:br>
            <a:r>
              <a:rPr lang="en-US" sz="2000" dirty="0"/>
              <a:t>For example:</a:t>
            </a:r>
            <a:br>
              <a:rPr lang="en-US" sz="2000" dirty="0"/>
            </a:br>
            <a:r>
              <a:rPr lang="en-US" sz="2000" dirty="0"/>
              <a:t>Apple</a:t>
            </a:r>
            <a:br>
              <a:rPr lang="en-US" sz="2000" dirty="0"/>
            </a:br>
            <a:r>
              <a:rPr lang="en-US" sz="2000" dirty="0"/>
              <a:t>Banana</a:t>
            </a:r>
            <a:br>
              <a:rPr lang="en-US" sz="2000" dirty="0"/>
            </a:br>
            <a:r>
              <a:rPr lang="en-US" sz="2000" dirty="0"/>
              <a:t>Orange”</a:t>
            </a:r>
          </a:p>
        </p:txBody>
      </p:sp>
      <p:sp>
        <p:nvSpPr>
          <p:cNvPr id="5" name="TextBox 4">
            <a:extLst>
              <a:ext uri="{FF2B5EF4-FFF2-40B4-BE49-F238E27FC236}">
                <a16:creationId xmlns:a16="http://schemas.microsoft.com/office/drawing/2014/main" id="{1C42D08C-EFEF-4169-BDD1-32AF6FFD1864}"/>
              </a:ext>
            </a:extLst>
          </p:cNvPr>
          <p:cNvSpPr txBox="1"/>
          <p:nvPr/>
        </p:nvSpPr>
        <p:spPr>
          <a:xfrm>
            <a:off x="5011152" y="6426550"/>
            <a:ext cx="7492064" cy="261610"/>
          </a:xfrm>
          <a:prstGeom prst="rect">
            <a:avLst/>
          </a:prstGeom>
          <a:noFill/>
        </p:spPr>
        <p:txBody>
          <a:bodyPr wrap="square">
            <a:spAutoFit/>
          </a:bodyPr>
          <a:lstStyle/>
          <a:p>
            <a:r>
              <a:rPr lang="en-US" sz="1100" dirty="0"/>
              <a:t>https://medium.com/analytics-vidhya/openai-gpt-3-language-models-are-few-shot-learners-82531b3d3122</a:t>
            </a:r>
          </a:p>
        </p:txBody>
      </p:sp>
    </p:spTree>
    <p:extLst>
      <p:ext uri="{BB962C8B-B14F-4D97-AF65-F5344CB8AC3E}">
        <p14:creationId xmlns:p14="http://schemas.microsoft.com/office/powerpoint/2010/main" val="338617441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353D3D-00AB-4CE4-B258-516FB9F64FEC}"/>
              </a:ext>
            </a:extLst>
          </p:cNvPr>
          <p:cNvSpPr>
            <a:spLocks noGrp="1"/>
          </p:cNvSpPr>
          <p:nvPr>
            <p:ph type="title"/>
          </p:nvPr>
        </p:nvSpPr>
        <p:spPr/>
        <p:txBody>
          <a:bodyPr/>
          <a:lstStyle/>
          <a:p>
            <a:r>
              <a:rPr lang="en-US" dirty="0"/>
              <a:t>Example: Student Enrollment</a:t>
            </a:r>
          </a:p>
        </p:txBody>
      </p:sp>
      <p:sp>
        <p:nvSpPr>
          <p:cNvPr id="6" name="Content Placeholder 5">
            <a:extLst>
              <a:ext uri="{FF2B5EF4-FFF2-40B4-BE49-F238E27FC236}">
                <a16:creationId xmlns:a16="http://schemas.microsoft.com/office/drawing/2014/main" id="{6427897E-F25E-47B4-818B-9DDCDD87652B}"/>
              </a:ext>
            </a:extLst>
          </p:cNvPr>
          <p:cNvSpPr>
            <a:spLocks noGrp="1"/>
          </p:cNvSpPr>
          <p:nvPr>
            <p:ph idx="1"/>
          </p:nvPr>
        </p:nvSpPr>
        <p:spPr>
          <a:xfrm>
            <a:off x="666656" y="1630605"/>
            <a:ext cx="10687143" cy="2602480"/>
          </a:xfrm>
        </p:spPr>
        <p:txBody>
          <a:bodyPr>
            <a:normAutofit fontScale="85000" lnSpcReduction="10000"/>
          </a:bodyPr>
          <a:lstStyle/>
          <a:p>
            <a:r>
              <a:rPr lang="en-US" dirty="0"/>
              <a:t>Each entity is an example of a document in a collection. 3 Collections.</a:t>
            </a:r>
          </a:p>
          <a:p>
            <a:r>
              <a:rPr lang="en-US" dirty="0"/>
              <a:t>Student and Course are reference-oriented. Composite data such as majors, minors get stored with student. Full CRUD support for these collections. </a:t>
            </a:r>
          </a:p>
          <a:p>
            <a:r>
              <a:rPr lang="en-US" dirty="0"/>
              <a:t>Enrolment is process-oriented but designed to be document immutable. When a student drops another document is added.</a:t>
            </a:r>
          </a:p>
          <a:p>
            <a:pPr lvl="1"/>
            <a:endParaRPr lang="en-US" dirty="0"/>
          </a:p>
        </p:txBody>
      </p:sp>
      <p:pic>
        <p:nvPicPr>
          <p:cNvPr id="14" name="Picture 13">
            <a:extLst>
              <a:ext uri="{FF2B5EF4-FFF2-40B4-BE49-F238E27FC236}">
                <a16:creationId xmlns:a16="http://schemas.microsoft.com/office/drawing/2014/main" id="{9460C31C-4885-4A9E-9C1A-A71C29474770}"/>
              </a:ext>
            </a:extLst>
          </p:cNvPr>
          <p:cNvPicPr>
            <a:picLocks noChangeAspect="1"/>
          </p:cNvPicPr>
          <p:nvPr/>
        </p:nvPicPr>
        <p:blipFill>
          <a:blip r:embed="rId2"/>
          <a:stretch>
            <a:fillRect/>
          </a:stretch>
        </p:blipFill>
        <p:spPr>
          <a:xfrm>
            <a:off x="1464778" y="4233085"/>
            <a:ext cx="8610873" cy="2522855"/>
          </a:xfrm>
          <a:prstGeom prst="rect">
            <a:avLst/>
          </a:prstGeom>
        </p:spPr>
      </p:pic>
    </p:spTree>
    <p:extLst>
      <p:ext uri="{BB962C8B-B14F-4D97-AF65-F5344CB8AC3E}">
        <p14:creationId xmlns:p14="http://schemas.microsoft.com/office/powerpoint/2010/main" val="424879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5F56-8DF0-44FA-A955-0C8A170B4B48}"/>
              </a:ext>
            </a:extLst>
          </p:cNvPr>
          <p:cNvSpPr>
            <a:spLocks noGrp="1"/>
          </p:cNvSpPr>
          <p:nvPr>
            <p:ph type="title"/>
          </p:nvPr>
        </p:nvSpPr>
        <p:spPr/>
        <p:txBody>
          <a:bodyPr/>
          <a:lstStyle/>
          <a:p>
            <a:r>
              <a:rPr lang="en-US" dirty="0"/>
              <a:t>Mongo Db</a:t>
            </a:r>
          </a:p>
        </p:txBody>
      </p:sp>
      <p:sp>
        <p:nvSpPr>
          <p:cNvPr id="3" name="Subtitle 2">
            <a:extLst>
              <a:ext uri="{FF2B5EF4-FFF2-40B4-BE49-F238E27FC236}">
                <a16:creationId xmlns:a16="http://schemas.microsoft.com/office/drawing/2014/main" id="{BD15AE51-DBB6-43B9-837B-DA45DEB20836}"/>
              </a:ext>
            </a:extLst>
          </p:cNvPr>
          <p:cNvSpPr>
            <a:spLocks noGrp="1"/>
          </p:cNvSpPr>
          <p:nvPr>
            <p:ph type="body" idx="1"/>
          </p:nvPr>
        </p:nvSpPr>
        <p:spPr/>
        <p:txBody>
          <a:bodyPr/>
          <a:lstStyle/>
          <a:p>
            <a:r>
              <a:rPr lang="en-US" dirty="0"/>
              <a:t>Architecture</a:t>
            </a:r>
          </a:p>
        </p:txBody>
      </p:sp>
      <p:pic>
        <p:nvPicPr>
          <p:cNvPr id="5" name="Picture 2" descr="Image result for Mongodb logo">
            <a:extLst>
              <a:ext uri="{FF2B5EF4-FFF2-40B4-BE49-F238E27FC236}">
                <a16:creationId xmlns:a16="http://schemas.microsoft.com/office/drawing/2014/main" id="{17FD85E5-3530-4993-8483-0D0177D40B31}"/>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719457" y="1356969"/>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82714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91C64-640F-4AD7-8A3F-E2CBEF10D000}"/>
              </a:ext>
            </a:extLst>
          </p:cNvPr>
          <p:cNvSpPr>
            <a:spLocks noGrp="1"/>
          </p:cNvSpPr>
          <p:nvPr>
            <p:ph type="title"/>
          </p:nvPr>
        </p:nvSpPr>
        <p:spPr/>
        <p:txBody>
          <a:bodyPr/>
          <a:lstStyle/>
          <a:p>
            <a:r>
              <a:rPr lang="en-US"/>
              <a:t>MongoDB</a:t>
            </a:r>
            <a:endParaRPr lang="en-IN" dirty="0"/>
          </a:p>
        </p:txBody>
      </p:sp>
      <p:sp>
        <p:nvSpPr>
          <p:cNvPr id="3" name="Content Placeholder 2">
            <a:extLst>
              <a:ext uri="{FF2B5EF4-FFF2-40B4-BE49-F238E27FC236}">
                <a16:creationId xmlns:a16="http://schemas.microsoft.com/office/drawing/2014/main" id="{F0E51221-EF11-4B3A-A412-BFE41F3CA770}"/>
              </a:ext>
            </a:extLst>
          </p:cNvPr>
          <p:cNvSpPr>
            <a:spLocks noGrp="1"/>
          </p:cNvSpPr>
          <p:nvPr>
            <p:ph idx="1"/>
          </p:nvPr>
        </p:nvSpPr>
        <p:spPr>
          <a:xfrm>
            <a:off x="838200" y="1432410"/>
            <a:ext cx="10515600" cy="4944578"/>
          </a:xfrm>
        </p:spPr>
        <p:txBody>
          <a:bodyPr>
            <a:normAutofit fontScale="77500" lnSpcReduction="20000"/>
          </a:bodyPr>
          <a:lstStyle/>
          <a:p>
            <a:r>
              <a:rPr lang="en-US" sz="2800" dirty="0"/>
              <a:t>Document Database</a:t>
            </a:r>
          </a:p>
          <a:p>
            <a:pPr lvl="1"/>
            <a:r>
              <a:rPr lang="en-US" dirty="0"/>
              <a:t>Database </a:t>
            </a:r>
            <a:r>
              <a:rPr lang="en-US" dirty="0">
                <a:sym typeface="Wingdings" panose="05000000000000000000" pitchFamily="2" charset="2"/>
              </a:rPr>
              <a:t></a:t>
            </a:r>
            <a:r>
              <a:rPr lang="en-US" dirty="0"/>
              <a:t> Collections </a:t>
            </a:r>
            <a:r>
              <a:rPr lang="en-US" dirty="0">
                <a:sym typeface="Wingdings" panose="05000000000000000000" pitchFamily="2" charset="2"/>
              </a:rPr>
              <a:t></a:t>
            </a:r>
            <a:r>
              <a:rPr lang="en-US" dirty="0"/>
              <a:t> Documents</a:t>
            </a:r>
          </a:p>
          <a:p>
            <a:pPr lvl="1"/>
            <a:r>
              <a:rPr lang="en-US" dirty="0"/>
              <a:t>Documents are JSON Schemas</a:t>
            </a:r>
          </a:p>
          <a:p>
            <a:r>
              <a:rPr lang="en-US" sz="2800" dirty="0"/>
              <a:t>Single Master Architecture </a:t>
            </a:r>
          </a:p>
          <a:p>
            <a:pPr lvl="1"/>
            <a:r>
              <a:rPr lang="en-US" dirty="0"/>
              <a:t>Scales well horizontally, but has a single point of failure</a:t>
            </a:r>
          </a:p>
          <a:p>
            <a:pPr lvl="1"/>
            <a:r>
              <a:rPr lang="en-US" dirty="0"/>
              <a:t>Supports Consistent reads</a:t>
            </a:r>
          </a:p>
          <a:p>
            <a:pPr lvl="1"/>
            <a:r>
              <a:rPr lang="en-US" dirty="0"/>
              <a:t>Supports </a:t>
            </a:r>
            <a:r>
              <a:rPr lang="en-US" dirty="0" err="1"/>
              <a:t>sharding</a:t>
            </a:r>
            <a:r>
              <a:rPr lang="en-US" dirty="0"/>
              <a:t> with data replication</a:t>
            </a:r>
          </a:p>
          <a:p>
            <a:r>
              <a:rPr lang="en-US" sz="2800" dirty="0"/>
              <a:t>Data Model </a:t>
            </a:r>
          </a:p>
          <a:p>
            <a:pPr lvl="1"/>
            <a:r>
              <a:rPr lang="en-US" dirty="0"/>
              <a:t>Document data model—schema-less</a:t>
            </a:r>
          </a:p>
          <a:p>
            <a:pPr lvl="1"/>
            <a:r>
              <a:rPr lang="en-US" dirty="0"/>
              <a:t>Every document stored has a key</a:t>
            </a:r>
          </a:p>
          <a:p>
            <a:pPr lvl="1"/>
            <a:r>
              <a:rPr lang="en-US" dirty="0"/>
              <a:t>Uses JavaScript as a query language and JSON as a data format</a:t>
            </a:r>
          </a:p>
          <a:p>
            <a:pPr lvl="1"/>
            <a:r>
              <a:rPr lang="en-US" dirty="0"/>
              <a:t>There are only integrity constraints on the key; it must be unique per collection</a:t>
            </a:r>
          </a:p>
          <a:p>
            <a:r>
              <a:rPr lang="en-US" dirty="0"/>
              <a:t>Custom query language MQL</a:t>
            </a:r>
          </a:p>
          <a:p>
            <a:pPr lvl="1"/>
            <a:r>
              <a:rPr lang="en-US" dirty="0"/>
              <a:t>Based on JavaScript</a:t>
            </a:r>
          </a:p>
        </p:txBody>
      </p:sp>
      <p:pic>
        <p:nvPicPr>
          <p:cNvPr id="6" name="Picture 2" descr="Image result for Mongodb logo">
            <a:extLst>
              <a:ext uri="{FF2B5EF4-FFF2-40B4-BE49-F238E27FC236}">
                <a16:creationId xmlns:a16="http://schemas.microsoft.com/office/drawing/2014/main" id="{75C7E885-CBEF-4E96-B918-AFF6614618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976" y="365127"/>
            <a:ext cx="1367118" cy="1367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47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F56F8-FDC8-4209-B36C-924E7C09B141}"/>
              </a:ext>
            </a:extLst>
          </p:cNvPr>
          <p:cNvSpPr>
            <a:spLocks noGrp="1"/>
          </p:cNvSpPr>
          <p:nvPr>
            <p:ph type="title"/>
          </p:nvPr>
        </p:nvSpPr>
        <p:spPr/>
        <p:txBody>
          <a:bodyPr/>
          <a:lstStyle/>
          <a:p>
            <a:r>
              <a:rPr lang="en-US" dirty="0"/>
              <a:t>Mongo Db And Data Integrity.</a:t>
            </a:r>
          </a:p>
        </p:txBody>
      </p:sp>
      <p:sp>
        <p:nvSpPr>
          <p:cNvPr id="6" name="Content Placeholder 5">
            <a:extLst>
              <a:ext uri="{FF2B5EF4-FFF2-40B4-BE49-F238E27FC236}">
                <a16:creationId xmlns:a16="http://schemas.microsoft.com/office/drawing/2014/main" id="{008BA602-635F-4B05-92F2-4A12BC90D19B}"/>
              </a:ext>
            </a:extLst>
          </p:cNvPr>
          <p:cNvSpPr>
            <a:spLocks noGrp="1"/>
          </p:cNvSpPr>
          <p:nvPr>
            <p:ph idx="1"/>
          </p:nvPr>
        </p:nvSpPr>
        <p:spPr/>
        <p:txBody>
          <a:bodyPr/>
          <a:lstStyle/>
          <a:p>
            <a:r>
              <a:rPr lang="en-US" dirty="0"/>
              <a:t>Document databases are incredibly flexible and do not complain about missing schema.</a:t>
            </a:r>
          </a:p>
          <a:p>
            <a:r>
              <a:rPr lang="en-US" dirty="0"/>
              <a:t>No Database? I’ll make that for you.</a:t>
            </a:r>
          </a:p>
          <a:p>
            <a:r>
              <a:rPr lang="en-US" dirty="0"/>
              <a:t>No Collection? I’ll make that for you.</a:t>
            </a:r>
          </a:p>
          <a:p>
            <a:r>
              <a:rPr lang="en-US" dirty="0"/>
              <a:t>Add the same thing twice… no biggie I pick the key for you!</a:t>
            </a:r>
          </a:p>
          <a:p>
            <a:r>
              <a:rPr lang="en-US" dirty="0"/>
              <a:t>Add people to the books collection. I’ll gladly do that for you!</a:t>
            </a:r>
          </a:p>
          <a:p>
            <a:r>
              <a:rPr lang="en-US" b="1" dirty="0"/>
              <a:t>You are responsible for data integrity. </a:t>
            </a:r>
          </a:p>
        </p:txBody>
      </p:sp>
    </p:spTree>
    <p:extLst>
      <p:ext uri="{BB962C8B-B14F-4D97-AF65-F5344CB8AC3E}">
        <p14:creationId xmlns:p14="http://schemas.microsoft.com/office/powerpoint/2010/main" val="4025406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DC15E-74E8-4480-A6F7-A86D39808FFB}"/>
              </a:ext>
            </a:extLst>
          </p:cNvPr>
          <p:cNvSpPr>
            <a:spLocks noGrp="1"/>
          </p:cNvSpPr>
          <p:nvPr>
            <p:ph type="title"/>
          </p:nvPr>
        </p:nvSpPr>
        <p:spPr/>
        <p:txBody>
          <a:bodyPr/>
          <a:lstStyle/>
          <a:p>
            <a:r>
              <a:rPr lang="en-US" dirty="0"/>
              <a:t>Two Key Concepts of Distributed Data</a:t>
            </a:r>
          </a:p>
        </p:txBody>
      </p:sp>
      <p:sp>
        <p:nvSpPr>
          <p:cNvPr id="6" name="Text Placeholder 5">
            <a:extLst>
              <a:ext uri="{FF2B5EF4-FFF2-40B4-BE49-F238E27FC236}">
                <a16:creationId xmlns:a16="http://schemas.microsoft.com/office/drawing/2014/main" id="{57B7FB39-6111-42B8-AF1A-001DA30EB8CA}"/>
              </a:ext>
            </a:extLst>
          </p:cNvPr>
          <p:cNvSpPr>
            <a:spLocks noGrp="1"/>
          </p:cNvSpPr>
          <p:nvPr>
            <p:ph type="body" idx="1"/>
          </p:nvPr>
        </p:nvSpPr>
        <p:spPr/>
        <p:txBody>
          <a:bodyPr/>
          <a:lstStyle/>
          <a:p>
            <a:r>
              <a:rPr lang="en-US" b="1" dirty="0" err="1"/>
              <a:t>Sharding</a:t>
            </a:r>
            <a:endParaRPr lang="en-US" b="1" dirty="0"/>
          </a:p>
        </p:txBody>
      </p:sp>
      <p:sp>
        <p:nvSpPr>
          <p:cNvPr id="3" name="Content Placeholder 2">
            <a:extLst>
              <a:ext uri="{FF2B5EF4-FFF2-40B4-BE49-F238E27FC236}">
                <a16:creationId xmlns:a16="http://schemas.microsoft.com/office/drawing/2014/main" id="{BB34D42B-9C16-40A4-9674-30B2F638AA46}"/>
              </a:ext>
            </a:extLst>
          </p:cNvPr>
          <p:cNvSpPr>
            <a:spLocks noGrp="1"/>
          </p:cNvSpPr>
          <p:nvPr>
            <p:ph sz="half" idx="2"/>
          </p:nvPr>
        </p:nvSpPr>
        <p:spPr/>
        <p:txBody>
          <a:bodyPr>
            <a:normAutofit/>
          </a:bodyPr>
          <a:lstStyle/>
          <a:p>
            <a:r>
              <a:rPr lang="en-US" dirty="0"/>
              <a:t>Splits the data into partitions so that each node hosts part of it</a:t>
            </a:r>
          </a:p>
          <a:p>
            <a:r>
              <a:rPr lang="en-US" dirty="0"/>
              <a:t>Distributes the I/O over </a:t>
            </a:r>
            <a:br>
              <a:rPr lang="en-US" dirty="0"/>
            </a:br>
            <a:r>
              <a:rPr lang="en-US" dirty="0"/>
              <a:t>several hosts; for performance</a:t>
            </a:r>
          </a:p>
          <a:p>
            <a:r>
              <a:rPr lang="en-US" dirty="0"/>
              <a:t>Data distributed to nodes based on shard key strategy</a:t>
            </a:r>
          </a:p>
          <a:p>
            <a:pPr marL="0" indent="0">
              <a:buNone/>
            </a:pPr>
            <a:r>
              <a:rPr lang="en-US" sz="2000" dirty="0">
                <a:hlinkClick r:id="rId3"/>
              </a:rPr>
              <a:t>https://docs.mongodb.com/manual/sharding/</a:t>
            </a:r>
            <a:r>
              <a:rPr lang="en-US" sz="2000" dirty="0"/>
              <a:t> </a:t>
            </a:r>
          </a:p>
        </p:txBody>
      </p:sp>
      <p:sp>
        <p:nvSpPr>
          <p:cNvPr id="7" name="Text Placeholder 6">
            <a:extLst>
              <a:ext uri="{FF2B5EF4-FFF2-40B4-BE49-F238E27FC236}">
                <a16:creationId xmlns:a16="http://schemas.microsoft.com/office/drawing/2014/main" id="{674B1AE4-E9DF-4477-8E28-F97FA7C0BEA5}"/>
              </a:ext>
            </a:extLst>
          </p:cNvPr>
          <p:cNvSpPr>
            <a:spLocks noGrp="1"/>
          </p:cNvSpPr>
          <p:nvPr>
            <p:ph type="body" sz="quarter" idx="3"/>
          </p:nvPr>
        </p:nvSpPr>
        <p:spPr/>
        <p:txBody>
          <a:bodyPr/>
          <a:lstStyle/>
          <a:p>
            <a:r>
              <a:rPr lang="en-US" b="1" dirty="0"/>
              <a:t>Replica</a:t>
            </a:r>
            <a:r>
              <a:rPr lang="en-US" dirty="0"/>
              <a:t>	</a:t>
            </a:r>
          </a:p>
        </p:txBody>
      </p:sp>
      <p:sp>
        <p:nvSpPr>
          <p:cNvPr id="8" name="Content Placeholder 7">
            <a:extLst>
              <a:ext uri="{FF2B5EF4-FFF2-40B4-BE49-F238E27FC236}">
                <a16:creationId xmlns:a16="http://schemas.microsoft.com/office/drawing/2014/main" id="{E1C74DF7-B625-4619-AE42-68292F12532C}"/>
              </a:ext>
            </a:extLst>
          </p:cNvPr>
          <p:cNvSpPr>
            <a:spLocks noGrp="1"/>
          </p:cNvSpPr>
          <p:nvPr>
            <p:ph sz="quarter" idx="4"/>
          </p:nvPr>
        </p:nvSpPr>
        <p:spPr/>
        <p:txBody>
          <a:bodyPr>
            <a:normAutofit/>
          </a:bodyPr>
          <a:lstStyle/>
          <a:p>
            <a:r>
              <a:rPr lang="en-US" dirty="0"/>
              <a:t>Synced copies of shards on different nodes</a:t>
            </a:r>
          </a:p>
          <a:p>
            <a:r>
              <a:rPr lang="en-US" dirty="0"/>
              <a:t>Each replica contains an exact mirror of the shard</a:t>
            </a:r>
          </a:p>
          <a:p>
            <a:r>
              <a:rPr lang="en-US" dirty="0"/>
              <a:t>For Fault-Tolerance</a:t>
            </a:r>
          </a:p>
          <a:p>
            <a:pPr marL="0" indent="0">
              <a:buNone/>
            </a:pPr>
            <a:r>
              <a:rPr lang="en-US" sz="2000" dirty="0">
                <a:hlinkClick r:id="rId4"/>
              </a:rPr>
              <a:t>https://docs.mongodb.com/manual/replication/</a:t>
            </a:r>
            <a:r>
              <a:rPr lang="en-US" sz="2000" dirty="0"/>
              <a:t> </a:t>
            </a:r>
          </a:p>
        </p:txBody>
      </p:sp>
    </p:spTree>
    <p:extLst>
      <p:ext uri="{BB962C8B-B14F-4D97-AF65-F5344CB8AC3E}">
        <p14:creationId xmlns:p14="http://schemas.microsoft.com/office/powerpoint/2010/main" val="379257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3" grpId="0" build="p"/>
      <p:bldP spid="7" grpId="0" build="p"/>
      <p:bldP spid="8"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Visualized</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p:txBody>
          <a:bodyPr>
            <a:noAutofit/>
          </a:bodyPr>
          <a:lstStyle/>
          <a:p>
            <a:r>
              <a:rPr lang="en-US" dirty="0"/>
              <a:t>Consider a mongo database, with a collection of documents mapped to sets A, B and C.</a:t>
            </a:r>
          </a:p>
        </p:txBody>
      </p:sp>
      <p:grpSp>
        <p:nvGrpSpPr>
          <p:cNvPr id="13" name="Group 12">
            <a:extLst>
              <a:ext uri="{FF2B5EF4-FFF2-40B4-BE49-F238E27FC236}">
                <a16:creationId xmlns:a16="http://schemas.microsoft.com/office/drawing/2014/main" id="{A91012B1-5C41-4CED-8542-CDAE60AA3689}"/>
              </a:ext>
            </a:extLst>
          </p:cNvPr>
          <p:cNvGrpSpPr/>
          <p:nvPr/>
        </p:nvGrpSpPr>
        <p:grpSpPr>
          <a:xfrm>
            <a:off x="5329882" y="3540026"/>
            <a:ext cx="1532237" cy="1476244"/>
            <a:chOff x="3348681" y="3254276"/>
            <a:chExt cx="1532237" cy="1476244"/>
          </a:xfrm>
        </p:grpSpPr>
        <p:sp>
          <p:nvSpPr>
            <p:cNvPr id="10" name="Flowchart: Magnetic Disk 9">
              <a:extLst>
                <a:ext uri="{FF2B5EF4-FFF2-40B4-BE49-F238E27FC236}">
                  <a16:creationId xmlns:a16="http://schemas.microsoft.com/office/drawing/2014/main" id="{D6BB68CF-3F86-40BE-AD0F-73EA4A4D4EF9}"/>
                </a:ext>
              </a:extLst>
            </p:cNvPr>
            <p:cNvSpPr/>
            <p:nvPr/>
          </p:nvSpPr>
          <p:spPr>
            <a:xfrm>
              <a:off x="3348681" y="4191271"/>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sp>
          <p:nvSpPr>
            <p:cNvPr id="9" name="Flowchart: Magnetic Disk 8">
              <a:extLst>
                <a:ext uri="{FF2B5EF4-FFF2-40B4-BE49-F238E27FC236}">
                  <a16:creationId xmlns:a16="http://schemas.microsoft.com/office/drawing/2014/main" id="{175A1719-E294-4CC7-888B-11BB65BA7604}"/>
                </a:ext>
              </a:extLst>
            </p:cNvPr>
            <p:cNvSpPr/>
            <p:nvPr/>
          </p:nvSpPr>
          <p:spPr>
            <a:xfrm>
              <a:off x="3348681" y="3713700"/>
              <a:ext cx="1532237" cy="539249"/>
            </a:xfrm>
            <a:prstGeom prst="flowChartMagneticDisk">
              <a:avLst/>
            </a:prstGeom>
            <a:solidFill>
              <a:schemeClr val="accent2">
                <a:lumMod val="50000"/>
              </a:schemeClr>
            </a:solidFill>
            <a:ln>
              <a:solidFill>
                <a:schemeClr val="accent2"/>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B</a:t>
              </a:r>
            </a:p>
          </p:txBody>
        </p:sp>
        <p:sp>
          <p:nvSpPr>
            <p:cNvPr id="6" name="Flowchart: Magnetic Disk 5">
              <a:extLst>
                <a:ext uri="{FF2B5EF4-FFF2-40B4-BE49-F238E27FC236}">
                  <a16:creationId xmlns:a16="http://schemas.microsoft.com/office/drawing/2014/main" id="{5287AE64-31B6-400F-932A-114E6373560A}"/>
                </a:ext>
              </a:extLst>
            </p:cNvPr>
            <p:cNvSpPr/>
            <p:nvPr/>
          </p:nvSpPr>
          <p:spPr>
            <a:xfrm>
              <a:off x="3348681" y="3254276"/>
              <a:ext cx="1532237" cy="539249"/>
            </a:xfrm>
            <a:prstGeom prst="flowChartMagneticDisk">
              <a:avLst/>
            </a:prstGeom>
            <a:solidFill>
              <a:srgbClr val="595959"/>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A</a:t>
              </a:r>
            </a:p>
          </p:txBody>
        </p:sp>
      </p:grpSp>
    </p:spTree>
    <p:extLst>
      <p:ext uri="{BB962C8B-B14F-4D97-AF65-F5344CB8AC3E}">
        <p14:creationId xmlns:p14="http://schemas.microsoft.com/office/powerpoint/2010/main" val="38663021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a:t>
            </a:r>
            <a:r>
              <a:rPr lang="en-US" dirty="0" err="1"/>
              <a:t>Sharding</a:t>
            </a:r>
            <a:endParaRPr lang="en-US" dirty="0"/>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p:txBody>
          <a:bodyPr>
            <a:noAutofit/>
          </a:bodyPr>
          <a:lstStyle/>
          <a:p>
            <a:r>
              <a:rPr lang="en-US" dirty="0"/>
              <a:t>It is </a:t>
            </a:r>
            <a:r>
              <a:rPr lang="en-US" b="1" i="1" dirty="0"/>
              <a:t>sharded</a:t>
            </a:r>
            <a:r>
              <a:rPr lang="en-US" dirty="0"/>
              <a:t> into three nodes. Each node (hosts 1–3) has different data—no single node has the same data.</a:t>
            </a:r>
          </a:p>
          <a:p>
            <a:r>
              <a:rPr lang="en-US" dirty="0"/>
              <a:t>Each Host holds a single shard.</a:t>
            </a:r>
          </a:p>
        </p:txBody>
      </p:sp>
      <p:grpSp>
        <p:nvGrpSpPr>
          <p:cNvPr id="33" name="Group 32">
            <a:extLst>
              <a:ext uri="{FF2B5EF4-FFF2-40B4-BE49-F238E27FC236}">
                <a16:creationId xmlns:a16="http://schemas.microsoft.com/office/drawing/2014/main" id="{5B1F2113-50E2-41CE-9F92-0CEDCFF488A3}"/>
              </a:ext>
            </a:extLst>
          </p:cNvPr>
          <p:cNvGrpSpPr/>
          <p:nvPr/>
        </p:nvGrpSpPr>
        <p:grpSpPr>
          <a:xfrm>
            <a:off x="5006564" y="4074242"/>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2435964" y="4068671"/>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7506459" y="4071601"/>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spTree>
    <p:extLst>
      <p:ext uri="{BB962C8B-B14F-4D97-AF65-F5344CB8AC3E}">
        <p14:creationId xmlns:p14="http://schemas.microsoft.com/office/powerpoint/2010/main" val="35345239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5091F-F6C1-4082-AB58-7730EF9B19B9}"/>
              </a:ext>
            </a:extLst>
          </p:cNvPr>
          <p:cNvSpPr>
            <a:spLocks noGrp="1"/>
          </p:cNvSpPr>
          <p:nvPr>
            <p:ph type="title"/>
          </p:nvPr>
        </p:nvSpPr>
        <p:spPr/>
        <p:txBody>
          <a:bodyPr/>
          <a:lstStyle/>
          <a:p>
            <a:r>
              <a:rPr lang="en-US" b="1" dirty="0"/>
              <a:t>Shard Key</a:t>
            </a:r>
          </a:p>
        </p:txBody>
      </p:sp>
      <p:sp>
        <p:nvSpPr>
          <p:cNvPr id="4" name="Content Placeholder 3">
            <a:extLst>
              <a:ext uri="{FF2B5EF4-FFF2-40B4-BE49-F238E27FC236}">
                <a16:creationId xmlns:a16="http://schemas.microsoft.com/office/drawing/2014/main" id="{CF951704-3946-4037-9CF9-9F876F6B3946}"/>
              </a:ext>
            </a:extLst>
          </p:cNvPr>
          <p:cNvSpPr>
            <a:spLocks noGrp="1"/>
          </p:cNvSpPr>
          <p:nvPr>
            <p:ph idx="1"/>
          </p:nvPr>
        </p:nvSpPr>
        <p:spPr>
          <a:xfrm>
            <a:off x="838200" y="1648623"/>
            <a:ext cx="10515600" cy="4528340"/>
          </a:xfrm>
        </p:spPr>
        <p:txBody>
          <a:bodyPr/>
          <a:lstStyle/>
          <a:p>
            <a:r>
              <a:rPr lang="en-US" dirty="0"/>
              <a:t>The Shard Key determines how the data are distributed to the nodes.</a:t>
            </a:r>
          </a:p>
          <a:p>
            <a:r>
              <a:rPr lang="en-US" dirty="0"/>
              <a:t>Two approaches: </a:t>
            </a:r>
          </a:p>
          <a:p>
            <a:pPr lvl="1"/>
            <a:r>
              <a:rPr lang="en-US" dirty="0"/>
              <a:t>Range key</a:t>
            </a:r>
          </a:p>
          <a:p>
            <a:pPr lvl="1"/>
            <a:r>
              <a:rPr lang="en-US" dirty="0"/>
              <a:t>Hash key</a:t>
            </a:r>
          </a:p>
          <a:p>
            <a:r>
              <a:rPr lang="en-US" dirty="0"/>
              <a:t>We want </a:t>
            </a:r>
            <a:r>
              <a:rPr lang="en-US" b="1" dirty="0"/>
              <a:t>even</a:t>
            </a:r>
            <a:br>
              <a:rPr lang="en-US" b="1" dirty="0"/>
            </a:br>
            <a:r>
              <a:rPr lang="en-US" b="1" dirty="0"/>
              <a:t>distributions </a:t>
            </a:r>
            <a:r>
              <a:rPr lang="en-US" dirty="0"/>
              <a:t>for</a:t>
            </a:r>
            <a:br>
              <a:rPr lang="en-US" dirty="0"/>
            </a:br>
            <a:r>
              <a:rPr lang="en-US" dirty="0"/>
              <a:t>the best performance.</a:t>
            </a:r>
          </a:p>
          <a:p>
            <a:r>
              <a:rPr lang="en-US" dirty="0"/>
              <a:t>Range key example </a:t>
            </a:r>
            <a:r>
              <a:rPr lang="en-US" dirty="0">
                <a:sym typeface="Wingdings" panose="05000000000000000000" pitchFamily="2" charset="2"/>
              </a:rPr>
              <a:t></a:t>
            </a:r>
            <a:endParaRPr lang="en-US" dirty="0"/>
          </a:p>
        </p:txBody>
      </p:sp>
      <p:pic>
        <p:nvPicPr>
          <p:cNvPr id="7" name="Picture 6">
            <a:extLst>
              <a:ext uri="{FF2B5EF4-FFF2-40B4-BE49-F238E27FC236}">
                <a16:creationId xmlns:a16="http://schemas.microsoft.com/office/drawing/2014/main" id="{9A688FAE-3D82-499C-8838-FC1C7A83D6AB}"/>
              </a:ext>
            </a:extLst>
          </p:cNvPr>
          <p:cNvPicPr>
            <a:picLocks noChangeAspect="1"/>
          </p:cNvPicPr>
          <p:nvPr/>
        </p:nvPicPr>
        <p:blipFill>
          <a:blip r:embed="rId2"/>
          <a:stretch>
            <a:fillRect/>
          </a:stretch>
        </p:blipFill>
        <p:spPr>
          <a:xfrm>
            <a:off x="4893602" y="2966501"/>
            <a:ext cx="7211291" cy="3464350"/>
          </a:xfrm>
          <a:prstGeom prst="rect">
            <a:avLst/>
          </a:prstGeom>
          <a:ln>
            <a:solidFill>
              <a:schemeClr val="accent2"/>
            </a:solidFill>
          </a:ln>
        </p:spPr>
      </p:pic>
    </p:spTree>
    <p:extLst>
      <p:ext uri="{BB962C8B-B14F-4D97-AF65-F5344CB8AC3E}">
        <p14:creationId xmlns:p14="http://schemas.microsoft.com/office/powerpoint/2010/main" val="254351742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9EF30-8490-4D5C-ABD7-840C1C57B8C6}"/>
              </a:ext>
            </a:extLst>
          </p:cNvPr>
          <p:cNvSpPr>
            <a:spLocks noGrp="1"/>
          </p:cNvSpPr>
          <p:nvPr>
            <p:ph type="title"/>
          </p:nvPr>
        </p:nvSpPr>
        <p:spPr/>
        <p:txBody>
          <a:bodyPr>
            <a:noAutofit/>
          </a:bodyPr>
          <a:lstStyle/>
          <a:p>
            <a:r>
              <a:rPr lang="en-US" dirty="0"/>
              <a:t>MongoDB Cluster Replication</a:t>
            </a:r>
          </a:p>
        </p:txBody>
      </p:sp>
      <p:sp>
        <p:nvSpPr>
          <p:cNvPr id="3" name="Content Placeholder 2">
            <a:extLst>
              <a:ext uri="{FF2B5EF4-FFF2-40B4-BE49-F238E27FC236}">
                <a16:creationId xmlns:a16="http://schemas.microsoft.com/office/drawing/2014/main" id="{81AEFEDA-954C-4F5B-8B5A-1F38162F5FAE}"/>
              </a:ext>
            </a:extLst>
          </p:cNvPr>
          <p:cNvSpPr>
            <a:spLocks noGrp="1"/>
          </p:cNvSpPr>
          <p:nvPr>
            <p:ph idx="1"/>
          </p:nvPr>
        </p:nvSpPr>
        <p:spPr>
          <a:xfrm>
            <a:off x="838200" y="1536012"/>
            <a:ext cx="10515600" cy="4640951"/>
          </a:xfrm>
        </p:spPr>
        <p:txBody>
          <a:bodyPr>
            <a:noAutofit/>
          </a:bodyPr>
          <a:lstStyle/>
          <a:p>
            <a:r>
              <a:rPr lang="en-US" dirty="0"/>
              <a:t>Each of the three nodes has one replica. Hosts 4–6 are a mirror copy of hosts 1–3, respectively.</a:t>
            </a:r>
          </a:p>
          <a:p>
            <a:r>
              <a:rPr lang="en-US" dirty="0"/>
              <a:t>For fault-tolerance we add nodes.</a:t>
            </a:r>
          </a:p>
        </p:txBody>
      </p:sp>
      <p:grpSp>
        <p:nvGrpSpPr>
          <p:cNvPr id="8" name="Group 7">
            <a:extLst>
              <a:ext uri="{FF2B5EF4-FFF2-40B4-BE49-F238E27FC236}">
                <a16:creationId xmlns:a16="http://schemas.microsoft.com/office/drawing/2014/main" id="{6134A8AA-DC8C-423F-9924-37D9AE3AE2BF}"/>
              </a:ext>
            </a:extLst>
          </p:cNvPr>
          <p:cNvGrpSpPr/>
          <p:nvPr/>
        </p:nvGrpSpPr>
        <p:grpSpPr>
          <a:xfrm>
            <a:off x="2627365" y="3238092"/>
            <a:ext cx="6937270" cy="2816217"/>
            <a:chOff x="2481194" y="2974141"/>
            <a:chExt cx="6937270" cy="2816217"/>
          </a:xfrm>
        </p:grpSpPr>
        <p:cxnSp>
          <p:nvCxnSpPr>
            <p:cNvPr id="24" name="Straight Connector 23">
              <a:extLst>
                <a:ext uri="{FF2B5EF4-FFF2-40B4-BE49-F238E27FC236}">
                  <a16:creationId xmlns:a16="http://schemas.microsoft.com/office/drawing/2014/main" id="{DAC45EE1-AB0E-4355-9108-B58D40C507DD}"/>
                </a:ext>
              </a:extLst>
            </p:cNvPr>
            <p:cNvCxnSpPr>
              <a:cxnSpLocks/>
            </p:cNvCxnSpPr>
            <p:nvPr/>
          </p:nvCxnSpPr>
          <p:spPr>
            <a:xfrm>
              <a:off x="3500903" y="4136400"/>
              <a:ext cx="0" cy="513349"/>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5B1F2113-50E2-41CE-9F92-0CEDCFF488A3}"/>
                </a:ext>
              </a:extLst>
            </p:cNvPr>
            <p:cNvGrpSpPr/>
            <p:nvPr/>
          </p:nvGrpSpPr>
          <p:grpSpPr>
            <a:xfrm>
              <a:off x="5063125" y="2979712"/>
              <a:ext cx="1855444" cy="1159329"/>
              <a:chOff x="731195" y="3265714"/>
              <a:chExt cx="1855444" cy="1159329"/>
            </a:xfrm>
          </p:grpSpPr>
          <p:sp>
            <p:nvSpPr>
              <p:cNvPr id="15" name="Rectangle 14">
                <a:extLst>
                  <a:ext uri="{FF2B5EF4-FFF2-40B4-BE49-F238E27FC236}">
                    <a16:creationId xmlns:a16="http://schemas.microsoft.com/office/drawing/2014/main" id="{B0D2F09E-997F-46F5-899A-FCD1AB8FFEB1}"/>
                  </a:ext>
                </a:extLst>
              </p:cNvPr>
              <p:cNvSpPr/>
              <p:nvPr/>
            </p:nvSpPr>
            <p:spPr>
              <a:xfrm>
                <a:off x="731195" y="3265714"/>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2</a:t>
                </a:r>
              </a:p>
            </p:txBody>
          </p:sp>
          <p:sp>
            <p:nvSpPr>
              <p:cNvPr id="31" name="Flowchart: Magnetic Disk 30">
                <a:extLst>
                  <a:ext uri="{FF2B5EF4-FFF2-40B4-BE49-F238E27FC236}">
                    <a16:creationId xmlns:a16="http://schemas.microsoft.com/office/drawing/2014/main" id="{C8535BE4-D0F5-462C-BEA8-33B3C85759DA}"/>
                  </a:ext>
                </a:extLst>
              </p:cNvPr>
              <p:cNvSpPr/>
              <p:nvPr/>
            </p:nvSpPr>
            <p:spPr>
              <a:xfrm>
                <a:off x="892798" y="3724450"/>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5" name="Group 44">
              <a:extLst>
                <a:ext uri="{FF2B5EF4-FFF2-40B4-BE49-F238E27FC236}">
                  <a16:creationId xmlns:a16="http://schemas.microsoft.com/office/drawing/2014/main" id="{666FAFC0-50B4-4717-A1CA-F0CD3AAFFA1C}"/>
                </a:ext>
              </a:extLst>
            </p:cNvPr>
            <p:cNvGrpSpPr/>
            <p:nvPr/>
          </p:nvGrpSpPr>
          <p:grpSpPr>
            <a:xfrm>
              <a:off x="5087580" y="4627715"/>
              <a:ext cx="1855444" cy="1159329"/>
              <a:chOff x="755650" y="4902700"/>
              <a:chExt cx="1855444" cy="1159329"/>
            </a:xfrm>
          </p:grpSpPr>
          <p:sp>
            <p:nvSpPr>
              <p:cNvPr id="29" name="Rectangle 28">
                <a:extLst>
                  <a:ext uri="{FF2B5EF4-FFF2-40B4-BE49-F238E27FC236}">
                    <a16:creationId xmlns:a16="http://schemas.microsoft.com/office/drawing/2014/main" id="{01D5C316-E6DA-439C-8905-92CE1C0F1879}"/>
                  </a:ext>
                </a:extLst>
              </p:cNvPr>
              <p:cNvSpPr/>
              <p:nvPr/>
            </p:nvSpPr>
            <p:spPr>
              <a:xfrm>
                <a:off x="755650" y="4902700"/>
                <a:ext cx="1855444" cy="1159329"/>
              </a:xfrm>
              <a:prstGeom prst="rect">
                <a:avLst/>
              </a:prstGeom>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5</a:t>
                </a:r>
              </a:p>
            </p:txBody>
          </p:sp>
          <p:sp>
            <p:nvSpPr>
              <p:cNvPr id="32" name="Flowchart: Magnetic Disk 31">
                <a:extLst>
                  <a:ext uri="{FF2B5EF4-FFF2-40B4-BE49-F238E27FC236}">
                    <a16:creationId xmlns:a16="http://schemas.microsoft.com/office/drawing/2014/main" id="{7BC96EEB-9962-4CE0-909E-3FE11F0D395C}"/>
                  </a:ext>
                </a:extLst>
              </p:cNvPr>
              <p:cNvSpPr/>
              <p:nvPr/>
            </p:nvSpPr>
            <p:spPr>
              <a:xfrm>
                <a:off x="892798" y="5362177"/>
                <a:ext cx="1532237" cy="539249"/>
              </a:xfrm>
              <a:prstGeom prst="flowChartMagneticDisk">
                <a:avLst/>
              </a:prstGeom>
              <a:solidFill>
                <a:schemeClr val="accent2">
                  <a:lumMod val="5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dirty="0"/>
                  <a:t>B</a:t>
                </a:r>
              </a:p>
            </p:txBody>
          </p:sp>
        </p:grpSp>
        <p:grpSp>
          <p:nvGrpSpPr>
            <p:cNvPr id="41" name="Group 40">
              <a:extLst>
                <a:ext uri="{FF2B5EF4-FFF2-40B4-BE49-F238E27FC236}">
                  <a16:creationId xmlns:a16="http://schemas.microsoft.com/office/drawing/2014/main" id="{C1DBBF2A-AFDE-4FB0-A36E-542FF07FCBED}"/>
                </a:ext>
              </a:extLst>
            </p:cNvPr>
            <p:cNvGrpSpPr/>
            <p:nvPr/>
          </p:nvGrpSpPr>
          <p:grpSpPr>
            <a:xfrm>
              <a:off x="2492525" y="2974141"/>
              <a:ext cx="1855444" cy="1159329"/>
              <a:chOff x="3502764" y="3238109"/>
              <a:chExt cx="1855444" cy="1159329"/>
            </a:xfrm>
          </p:grpSpPr>
          <p:sp>
            <p:nvSpPr>
              <p:cNvPr id="35" name="Rectangle 34">
                <a:extLst>
                  <a:ext uri="{FF2B5EF4-FFF2-40B4-BE49-F238E27FC236}">
                    <a16:creationId xmlns:a16="http://schemas.microsoft.com/office/drawing/2014/main" id="{9C67A47E-7DDC-4519-8DA0-6F9EB4177566}"/>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1</a:t>
                </a:r>
              </a:p>
            </p:txBody>
          </p:sp>
          <p:sp>
            <p:nvSpPr>
              <p:cNvPr id="40" name="Flowchart: Magnetic Disk 39">
                <a:extLst>
                  <a:ext uri="{FF2B5EF4-FFF2-40B4-BE49-F238E27FC236}">
                    <a16:creationId xmlns:a16="http://schemas.microsoft.com/office/drawing/2014/main" id="{87E68956-2D4B-4FAD-B16B-1DD3462AC65B}"/>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42" name="Group 41">
              <a:extLst>
                <a:ext uri="{FF2B5EF4-FFF2-40B4-BE49-F238E27FC236}">
                  <a16:creationId xmlns:a16="http://schemas.microsoft.com/office/drawing/2014/main" id="{5FF5F2EB-0E16-47F7-983C-391F93A2F634}"/>
                </a:ext>
              </a:extLst>
            </p:cNvPr>
            <p:cNvGrpSpPr/>
            <p:nvPr/>
          </p:nvGrpSpPr>
          <p:grpSpPr>
            <a:xfrm>
              <a:off x="2481194" y="4631029"/>
              <a:ext cx="1855444" cy="1159329"/>
              <a:chOff x="3502764" y="3238109"/>
              <a:chExt cx="1855444" cy="1159329"/>
            </a:xfrm>
          </p:grpSpPr>
          <p:sp>
            <p:nvSpPr>
              <p:cNvPr id="43" name="Rectangle 42">
                <a:extLst>
                  <a:ext uri="{FF2B5EF4-FFF2-40B4-BE49-F238E27FC236}">
                    <a16:creationId xmlns:a16="http://schemas.microsoft.com/office/drawing/2014/main" id="{45AD61D9-18B9-4131-89F8-F4D406FD70EF}"/>
                  </a:ext>
                </a:extLst>
              </p:cNvPr>
              <p:cNvSpPr/>
              <p:nvPr/>
            </p:nvSpPr>
            <p:spPr>
              <a:xfrm>
                <a:off x="3502764" y="3238109"/>
                <a:ext cx="1855444" cy="1159329"/>
              </a:xfrm>
              <a:prstGeom prst="rect">
                <a:avLst/>
              </a:prstGeom>
              <a:ln>
                <a:solidFill>
                  <a:srgbClr val="595959"/>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4</a:t>
                </a:r>
              </a:p>
            </p:txBody>
          </p:sp>
          <p:sp>
            <p:nvSpPr>
              <p:cNvPr id="44" name="Flowchart: Magnetic Disk 43">
                <a:extLst>
                  <a:ext uri="{FF2B5EF4-FFF2-40B4-BE49-F238E27FC236}">
                    <a16:creationId xmlns:a16="http://schemas.microsoft.com/office/drawing/2014/main" id="{70364398-08DD-4A81-9BCC-8A8602DCAD7A}"/>
                  </a:ext>
                </a:extLst>
              </p:cNvPr>
              <p:cNvSpPr/>
              <p:nvPr/>
            </p:nvSpPr>
            <p:spPr>
              <a:xfrm>
                <a:off x="3664367" y="3698093"/>
                <a:ext cx="1532237" cy="539249"/>
              </a:xfrm>
              <a:prstGeom prst="flowChartMagneticDisk">
                <a:avLst/>
              </a:prstGeom>
              <a:solidFill>
                <a:srgbClr val="595959"/>
              </a:solidFill>
              <a:ln>
                <a:solidFill>
                  <a:schemeClr val="bg1">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en-US" dirty="0"/>
                  <a:t>A</a:t>
                </a:r>
              </a:p>
            </p:txBody>
          </p:sp>
        </p:grpSp>
        <p:grpSp>
          <p:nvGrpSpPr>
            <p:cNvPr id="50" name="Group 49">
              <a:extLst>
                <a:ext uri="{FF2B5EF4-FFF2-40B4-BE49-F238E27FC236}">
                  <a16:creationId xmlns:a16="http://schemas.microsoft.com/office/drawing/2014/main" id="{00487B3B-25B2-4A71-9C75-5625E6AAC584}"/>
                </a:ext>
              </a:extLst>
            </p:cNvPr>
            <p:cNvGrpSpPr/>
            <p:nvPr/>
          </p:nvGrpSpPr>
          <p:grpSpPr>
            <a:xfrm>
              <a:off x="7563020" y="2977071"/>
              <a:ext cx="1855444" cy="1159329"/>
              <a:chOff x="6096759" y="3230022"/>
              <a:chExt cx="1855444" cy="1159329"/>
            </a:xfrm>
          </p:grpSpPr>
          <p:sp>
            <p:nvSpPr>
              <p:cNvPr id="47" name="Rectangle 46">
                <a:extLst>
                  <a:ext uri="{FF2B5EF4-FFF2-40B4-BE49-F238E27FC236}">
                    <a16:creationId xmlns:a16="http://schemas.microsoft.com/office/drawing/2014/main" id="{BF9A453E-E082-49ED-8BA9-D385F7C320F8}"/>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3</a:t>
                </a:r>
              </a:p>
            </p:txBody>
          </p:sp>
          <p:sp>
            <p:nvSpPr>
              <p:cNvPr id="49" name="Flowchart: Magnetic Disk 48">
                <a:extLst>
                  <a:ext uri="{FF2B5EF4-FFF2-40B4-BE49-F238E27FC236}">
                    <a16:creationId xmlns:a16="http://schemas.microsoft.com/office/drawing/2014/main" id="{4155FFD1-32AA-4051-9084-E4C74087237B}"/>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grpSp>
          <p:nvGrpSpPr>
            <p:cNvPr id="51" name="Group 50">
              <a:extLst>
                <a:ext uri="{FF2B5EF4-FFF2-40B4-BE49-F238E27FC236}">
                  <a16:creationId xmlns:a16="http://schemas.microsoft.com/office/drawing/2014/main" id="{EE954999-5023-4CB7-9922-640F5773282F}"/>
                </a:ext>
              </a:extLst>
            </p:cNvPr>
            <p:cNvGrpSpPr/>
            <p:nvPr/>
          </p:nvGrpSpPr>
          <p:grpSpPr>
            <a:xfrm>
              <a:off x="7563019" y="4626446"/>
              <a:ext cx="1855444" cy="1159329"/>
              <a:chOff x="6096759" y="3230022"/>
              <a:chExt cx="1855444" cy="1159329"/>
            </a:xfrm>
          </p:grpSpPr>
          <p:sp>
            <p:nvSpPr>
              <p:cNvPr id="52" name="Rectangle 51">
                <a:extLst>
                  <a:ext uri="{FF2B5EF4-FFF2-40B4-BE49-F238E27FC236}">
                    <a16:creationId xmlns:a16="http://schemas.microsoft.com/office/drawing/2014/main" id="{957FECBA-C1F6-4DD9-941A-94A755BE8254}"/>
                  </a:ext>
                </a:extLst>
              </p:cNvPr>
              <p:cNvSpPr/>
              <p:nvPr/>
            </p:nvSpPr>
            <p:spPr>
              <a:xfrm>
                <a:off x="6096759" y="3230022"/>
                <a:ext cx="1855444" cy="1159329"/>
              </a:xfrm>
              <a:prstGeom prst="rect">
                <a:avLst/>
              </a:prstGeom>
              <a:ln>
                <a:solidFill>
                  <a:srgbClr val="7F7F7F"/>
                </a:solidFill>
              </a:ln>
            </p:spPr>
            <p:style>
              <a:lnRef idx="2">
                <a:schemeClr val="accent1"/>
              </a:lnRef>
              <a:fillRef idx="1">
                <a:schemeClr val="lt1"/>
              </a:fillRef>
              <a:effectRef idx="0">
                <a:schemeClr val="accent1"/>
              </a:effectRef>
              <a:fontRef idx="minor">
                <a:schemeClr val="dk1"/>
              </a:fontRef>
            </p:style>
            <p:txBody>
              <a:bodyPr rtlCol="0" anchor="t">
                <a:noAutofit/>
              </a:bodyPr>
              <a:lstStyle/>
              <a:p>
                <a:pPr algn="ctr"/>
                <a:r>
                  <a:rPr lang="en-US" dirty="0">
                    <a:solidFill>
                      <a:schemeClr val="tx1">
                        <a:lumMod val="65000"/>
                        <a:lumOff val="35000"/>
                      </a:schemeClr>
                    </a:solidFill>
                    <a:latin typeface="Sherman Sans Book" pitchFamily="50" charset="0"/>
                    <a:ea typeface="Sherman Sans Book" pitchFamily="50" charset="0"/>
                  </a:rPr>
                  <a:t>Host 6</a:t>
                </a:r>
              </a:p>
            </p:txBody>
          </p:sp>
          <p:sp>
            <p:nvSpPr>
              <p:cNvPr id="53" name="Flowchart: Magnetic Disk 52">
                <a:extLst>
                  <a:ext uri="{FF2B5EF4-FFF2-40B4-BE49-F238E27FC236}">
                    <a16:creationId xmlns:a16="http://schemas.microsoft.com/office/drawing/2014/main" id="{15A2F132-9644-4347-BAD0-84B6FDEC477C}"/>
                  </a:ext>
                </a:extLst>
              </p:cNvPr>
              <p:cNvSpPr/>
              <p:nvPr/>
            </p:nvSpPr>
            <p:spPr>
              <a:xfrm>
                <a:off x="6258362" y="3724450"/>
                <a:ext cx="1532237" cy="539249"/>
              </a:xfrm>
              <a:prstGeom prst="flowChartMagneticDisk">
                <a:avLst/>
              </a:prstGeom>
              <a:solidFill>
                <a:schemeClr val="accent2"/>
              </a:solidFill>
              <a:ln>
                <a:solidFill>
                  <a:srgbClr val="595959"/>
                </a:solid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dirty="0"/>
                  <a:t>C</a:t>
                </a:r>
              </a:p>
            </p:txBody>
          </p:sp>
        </p:grpSp>
        <p:cxnSp>
          <p:nvCxnSpPr>
            <p:cNvPr id="48" name="Straight Connector 47">
              <a:extLst>
                <a:ext uri="{FF2B5EF4-FFF2-40B4-BE49-F238E27FC236}">
                  <a16:creationId xmlns:a16="http://schemas.microsoft.com/office/drawing/2014/main" id="{A0974475-65D1-4F31-89F1-3ADFC1E77DC4}"/>
                </a:ext>
              </a:extLst>
            </p:cNvPr>
            <p:cNvCxnSpPr>
              <a:cxnSpLocks/>
            </p:cNvCxnSpPr>
            <p:nvPr/>
          </p:nvCxnSpPr>
          <p:spPr>
            <a:xfrm>
              <a:off x="6005291" y="4133470"/>
              <a:ext cx="0" cy="513349"/>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8DA7F44-AB8C-477C-AF85-B6A7D67F1DA2}"/>
                </a:ext>
              </a:extLst>
            </p:cNvPr>
            <p:cNvCxnSpPr>
              <a:cxnSpLocks/>
            </p:cNvCxnSpPr>
            <p:nvPr/>
          </p:nvCxnSpPr>
          <p:spPr>
            <a:xfrm>
              <a:off x="8500252" y="4133470"/>
              <a:ext cx="0" cy="492976"/>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734188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25F56-8DF0-44FA-A955-0C8A170B4B48}"/>
              </a:ext>
            </a:extLst>
          </p:cNvPr>
          <p:cNvSpPr>
            <a:spLocks noGrp="1"/>
          </p:cNvSpPr>
          <p:nvPr>
            <p:ph type="title"/>
          </p:nvPr>
        </p:nvSpPr>
        <p:spPr/>
        <p:txBody>
          <a:bodyPr/>
          <a:lstStyle/>
          <a:p>
            <a:r>
              <a:rPr lang="en-US" dirty="0"/>
              <a:t>Mongo Db Query Language (MQL)</a:t>
            </a:r>
          </a:p>
        </p:txBody>
      </p:sp>
      <p:sp>
        <p:nvSpPr>
          <p:cNvPr id="3" name="Subtitle 2">
            <a:extLst>
              <a:ext uri="{FF2B5EF4-FFF2-40B4-BE49-F238E27FC236}">
                <a16:creationId xmlns:a16="http://schemas.microsoft.com/office/drawing/2014/main" id="{BD15AE51-DBB6-43B9-837B-DA45DEB20836}"/>
              </a:ext>
            </a:extLst>
          </p:cNvPr>
          <p:cNvSpPr>
            <a:spLocks noGrp="1"/>
          </p:cNvSpPr>
          <p:nvPr>
            <p:ph type="body" idx="1"/>
          </p:nvPr>
        </p:nvSpPr>
        <p:spPr/>
        <p:txBody>
          <a:bodyPr/>
          <a:lstStyle/>
          <a:p>
            <a:r>
              <a:rPr lang="en-US" dirty="0"/>
              <a:t>Commands in MQL </a:t>
            </a:r>
            <a:br>
              <a:rPr lang="en-US" dirty="0"/>
            </a:br>
            <a:r>
              <a:rPr lang="en-US" dirty="0"/>
              <a:t>(Mongo Query Language)</a:t>
            </a:r>
          </a:p>
        </p:txBody>
      </p:sp>
      <p:pic>
        <p:nvPicPr>
          <p:cNvPr id="5" name="Picture 2" descr="Image result for Mongodb logo">
            <a:extLst>
              <a:ext uri="{FF2B5EF4-FFF2-40B4-BE49-F238E27FC236}">
                <a16:creationId xmlns:a16="http://schemas.microsoft.com/office/drawing/2014/main" id="{17FD85E5-3530-4993-8483-0D0177D40B31}"/>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642882" y="1230845"/>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0136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67E5E4-F74B-4E03-98D4-ADF810A424FC}"/>
              </a:ext>
            </a:extLst>
          </p:cNvPr>
          <p:cNvSpPr>
            <a:spLocks noGrp="1"/>
          </p:cNvSpPr>
          <p:nvPr>
            <p:ph type="title"/>
          </p:nvPr>
        </p:nvSpPr>
        <p:spPr/>
        <p:txBody>
          <a:bodyPr/>
          <a:lstStyle/>
          <a:p>
            <a:r>
              <a:rPr lang="en-US" dirty="0"/>
              <a:t>The extraction of value from data is not trivial</a:t>
            </a:r>
          </a:p>
        </p:txBody>
      </p:sp>
      <p:graphicFrame>
        <p:nvGraphicFramePr>
          <p:cNvPr id="5" name="Content Placeholder 2">
            <a:extLst>
              <a:ext uri="{FF2B5EF4-FFF2-40B4-BE49-F238E27FC236}">
                <a16:creationId xmlns:a16="http://schemas.microsoft.com/office/drawing/2014/main" id="{4FD5FBC5-2677-4D2A-8E4D-0227A8718FCB}"/>
              </a:ext>
            </a:extLst>
          </p:cNvPr>
          <p:cNvGraphicFramePr>
            <a:graphicFrameLocks noGrp="1"/>
          </p:cNvGraphicFramePr>
          <p:nvPr>
            <p:ph idx="1"/>
            <p:extLst>
              <p:ext uri="{D42A27DB-BD31-4B8C-83A1-F6EECF244321}">
                <p14:modId xmlns:p14="http://schemas.microsoft.com/office/powerpoint/2010/main" val="16443517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316205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F5C2E-3C08-44DD-92FC-DB0FE2E38F2C}"/>
              </a:ext>
            </a:extLst>
          </p:cNvPr>
          <p:cNvSpPr>
            <a:spLocks noGrp="1"/>
          </p:cNvSpPr>
          <p:nvPr>
            <p:ph type="title"/>
          </p:nvPr>
        </p:nvSpPr>
        <p:spPr/>
        <p:txBody>
          <a:bodyPr/>
          <a:lstStyle/>
          <a:p>
            <a:r>
              <a:rPr lang="en-IN" dirty="0"/>
              <a:t>MQL: Create and Read</a:t>
            </a:r>
          </a:p>
        </p:txBody>
      </p:sp>
      <p:sp>
        <p:nvSpPr>
          <p:cNvPr id="3" name="Content Placeholder 2">
            <a:extLst>
              <a:ext uri="{FF2B5EF4-FFF2-40B4-BE49-F238E27FC236}">
                <a16:creationId xmlns:a16="http://schemas.microsoft.com/office/drawing/2014/main" id="{6A255B4A-CA1A-4801-9E41-D5D5E00059FD}"/>
              </a:ext>
            </a:extLst>
          </p:cNvPr>
          <p:cNvSpPr>
            <a:spLocks noGrp="1"/>
          </p:cNvSpPr>
          <p:nvPr>
            <p:ph idx="1"/>
          </p:nvPr>
        </p:nvSpPr>
        <p:spPr/>
        <p:txBody>
          <a:bodyPr/>
          <a:lstStyle/>
          <a:p>
            <a:r>
              <a:rPr lang="en-US" dirty="0">
                <a:latin typeface="Consolas" panose="020B0609020204030204" pitchFamily="49" charset="0"/>
              </a:rPr>
              <a:t>use </a:t>
            </a:r>
            <a:r>
              <a:rPr lang="en-US" i="1" dirty="0">
                <a:latin typeface="Consolas" panose="020B0609020204030204" pitchFamily="49" charset="0"/>
              </a:rPr>
              <a:t>database</a:t>
            </a:r>
          </a:p>
          <a:p>
            <a:r>
              <a:rPr lang="en-US" dirty="0">
                <a:latin typeface="Consolas" panose="020B0609020204030204" pitchFamily="49" charset="0"/>
              </a:rPr>
              <a:t>show collections</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.insertOne</a:t>
            </a:r>
            <a:r>
              <a:rPr lang="en-US" dirty="0">
                <a:latin typeface="Consolas" panose="020B0609020204030204" pitchFamily="49" charset="0"/>
              </a:rPr>
              <a:t>(</a:t>
            </a:r>
            <a:r>
              <a:rPr lang="en-US" i="1" dirty="0" err="1">
                <a:latin typeface="Consolas" panose="020B0609020204030204" pitchFamily="49" charset="0"/>
              </a:rPr>
              <a:t>jsonData</a:t>
            </a:r>
            <a:r>
              <a:rPr lang="en-US" dirty="0">
                <a:latin typeface="Consolas" panose="020B0609020204030204" pitchFamily="49" charset="0"/>
              </a:rPr>
              <a:t>)</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.insertMany</a:t>
            </a:r>
            <a:r>
              <a:rPr lang="en-US" dirty="0">
                <a:latin typeface="Consolas" panose="020B0609020204030204" pitchFamily="49" charset="0"/>
              </a:rPr>
              <a:t>(</a:t>
            </a:r>
            <a:r>
              <a:rPr lang="en-US" i="1" dirty="0" err="1">
                <a:latin typeface="Consolas" panose="020B0609020204030204" pitchFamily="49" charset="0"/>
              </a:rPr>
              <a:t>arrayJsonData</a:t>
            </a:r>
            <a:r>
              <a:rPr lang="en-US" dirty="0">
                <a:latin typeface="Consolas" panose="020B0609020204030204" pitchFamily="49" charset="0"/>
              </a:rPr>
              <a:t>)</a:t>
            </a:r>
          </a:p>
          <a:p>
            <a:r>
              <a:rPr lang="en-US" dirty="0" err="1">
                <a:latin typeface="Consolas" panose="020B0609020204030204" pitchFamily="49" charset="0"/>
              </a:rPr>
              <a:t>db.</a:t>
            </a:r>
            <a:r>
              <a:rPr lang="en-US" i="1" dirty="0" err="1">
                <a:latin typeface="Consolas" panose="020B0609020204030204" pitchFamily="49" charset="0"/>
              </a:rPr>
              <a:t>collection</a:t>
            </a:r>
            <a:r>
              <a:rPr lang="en-US" dirty="0" err="1">
                <a:latin typeface="Consolas" panose="020B0609020204030204" pitchFamily="49" charset="0"/>
              </a:rPr>
              <a:t>.find</a:t>
            </a:r>
            <a:r>
              <a:rPr lang="en-US" dirty="0">
                <a:latin typeface="Consolas" panose="020B0609020204030204" pitchFamily="49" charset="0"/>
              </a:rPr>
              <a:t>(</a:t>
            </a:r>
            <a:r>
              <a:rPr lang="en-US" i="1" dirty="0" err="1">
                <a:latin typeface="Consolas" panose="020B0609020204030204" pitchFamily="49" charset="0"/>
              </a:rPr>
              <a:t>query,projection</a:t>
            </a:r>
            <a:r>
              <a:rPr lang="en-US" dirty="0">
                <a:latin typeface="Consolas" panose="020B0609020204030204" pitchFamily="49" charset="0"/>
              </a:rPr>
              <a:t>)</a:t>
            </a:r>
          </a:p>
          <a:p>
            <a:r>
              <a:rPr lang="en-US" dirty="0" err="1">
                <a:latin typeface="Consolas" panose="020B0609020204030204" pitchFamily="49" charset="0"/>
              </a:rPr>
              <a:t>db.collection.replace</a:t>
            </a:r>
            <a:r>
              <a:rPr lang="en-US" dirty="0">
                <a:latin typeface="Consolas" panose="020B0609020204030204" pitchFamily="49" charset="0"/>
              </a:rPr>
              <a:t>(</a:t>
            </a:r>
            <a:r>
              <a:rPr lang="en-US" i="1" dirty="0" err="1">
                <a:latin typeface="Consolas" panose="020B0609020204030204" pitchFamily="49" charset="0"/>
              </a:rPr>
              <a:t>query</a:t>
            </a:r>
            <a:r>
              <a:rPr lang="en-US" dirty="0" err="1">
                <a:latin typeface="Consolas" panose="020B0609020204030204" pitchFamily="49" charset="0"/>
              </a:rPr>
              <a:t>,jsonData</a:t>
            </a:r>
            <a:r>
              <a:rPr lang="en-US" dirty="0">
                <a:latin typeface="Consolas" panose="020B0609020204030204" pitchFamily="49" charset="0"/>
              </a:rPr>
              <a:t>)</a:t>
            </a:r>
          </a:p>
          <a:p>
            <a:pPr marL="0" indent="0">
              <a:buNone/>
            </a:pPr>
            <a:endParaRPr lang="en-US" dirty="0">
              <a:latin typeface="Consolas" panose="020B0609020204030204" pitchFamily="49" charset="0"/>
            </a:endParaRPr>
          </a:p>
        </p:txBody>
      </p:sp>
    </p:spTree>
    <p:extLst>
      <p:ext uri="{BB962C8B-B14F-4D97-AF65-F5344CB8AC3E}">
        <p14:creationId xmlns:p14="http://schemas.microsoft.com/office/powerpoint/2010/main" val="210607575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E00A7-27F6-423E-9768-6353F2A8B2F8}"/>
              </a:ext>
            </a:extLst>
          </p:cNvPr>
          <p:cNvSpPr>
            <a:spLocks noGrp="1"/>
          </p:cNvSpPr>
          <p:nvPr>
            <p:ph type="title"/>
          </p:nvPr>
        </p:nvSpPr>
        <p:spPr/>
        <p:txBody>
          <a:bodyPr/>
          <a:lstStyle/>
          <a:p>
            <a:r>
              <a:rPr lang="en-US" dirty="0"/>
              <a:t>MQL Query Example</a:t>
            </a:r>
          </a:p>
        </p:txBody>
      </p:sp>
      <p:sp>
        <p:nvSpPr>
          <p:cNvPr id="3" name="Content Placeholder 2">
            <a:extLst>
              <a:ext uri="{FF2B5EF4-FFF2-40B4-BE49-F238E27FC236}">
                <a16:creationId xmlns:a16="http://schemas.microsoft.com/office/drawing/2014/main" id="{B58C1B6F-107F-4FCC-AA66-B930226DCC6C}"/>
              </a:ext>
            </a:extLst>
          </p:cNvPr>
          <p:cNvSpPr>
            <a:spLocks noGrp="1"/>
          </p:cNvSpPr>
          <p:nvPr>
            <p:ph idx="1"/>
          </p:nvPr>
        </p:nvSpPr>
        <p:spPr/>
        <p:txBody>
          <a:bodyPr/>
          <a:lstStyle/>
          <a:p>
            <a:r>
              <a:rPr lang="en-US" i="1">
                <a:latin typeface="Consolas" panose="020B0609020204030204" pitchFamily="49" charset="0"/>
              </a:rPr>
              <a:t>db.collection.find(query, projection)</a:t>
            </a:r>
          </a:p>
          <a:p>
            <a:r>
              <a:rPr lang="en-US">
                <a:latin typeface="Consolas" panose="020B0609020204030204" pitchFamily="49" charset="0"/>
              </a:rPr>
              <a:t>db.stocks.find(</a:t>
            </a:r>
            <a:br>
              <a:rPr lang="en-US">
                <a:latin typeface="Consolas" panose="020B0609020204030204" pitchFamily="49" charset="0"/>
              </a:rPr>
            </a:br>
            <a:r>
              <a:rPr lang="en-US">
                <a:latin typeface="Consolas" panose="020B0609020204030204" pitchFamily="49" charset="0"/>
              </a:rPr>
              <a:t>	{“symbol” : “AAPL”}, </a:t>
            </a:r>
            <a:br>
              <a:rPr lang="en-US">
                <a:latin typeface="Consolas" panose="020B0609020204030204" pitchFamily="49" charset="0"/>
              </a:rPr>
            </a:br>
            <a:r>
              <a:rPr lang="en-US">
                <a:latin typeface="Consolas" panose="020B0609020204030204" pitchFamily="49" charset="0"/>
              </a:rPr>
              <a:t>	{ “symbol”:1, “price”:2}</a:t>
            </a:r>
          </a:p>
          <a:p>
            <a:pPr marL="0" indent="0">
              <a:buNone/>
            </a:pPr>
            <a:r>
              <a:rPr lang="en-US">
                <a:latin typeface="Consolas" panose="020B0609020204030204" pitchFamily="49" charset="0"/>
              </a:rPr>
              <a:t>)</a:t>
            </a:r>
            <a:endParaRPr lang="en-US" dirty="0">
              <a:latin typeface="Consolas" panose="020B0609020204030204" pitchFamily="49" charset="0"/>
            </a:endParaRPr>
          </a:p>
        </p:txBody>
      </p:sp>
      <p:pic>
        <p:nvPicPr>
          <p:cNvPr id="5" name="Picture 4">
            <a:extLst>
              <a:ext uri="{FF2B5EF4-FFF2-40B4-BE49-F238E27FC236}">
                <a16:creationId xmlns:a16="http://schemas.microsoft.com/office/drawing/2014/main" id="{024B0572-1A67-EC3A-46FE-43C755B3938C}"/>
              </a:ext>
            </a:extLst>
          </p:cNvPr>
          <p:cNvPicPr>
            <a:picLocks noChangeAspect="1"/>
          </p:cNvPicPr>
          <p:nvPr/>
        </p:nvPicPr>
        <p:blipFill>
          <a:blip r:embed="rId2"/>
          <a:stretch>
            <a:fillRect/>
          </a:stretch>
        </p:blipFill>
        <p:spPr>
          <a:xfrm>
            <a:off x="7619915" y="3729938"/>
            <a:ext cx="3599721" cy="2237475"/>
          </a:xfrm>
          <a:prstGeom prst="rect">
            <a:avLst/>
          </a:prstGeom>
        </p:spPr>
      </p:pic>
      <p:sp>
        <p:nvSpPr>
          <p:cNvPr id="7" name="TextBox 6">
            <a:extLst>
              <a:ext uri="{FF2B5EF4-FFF2-40B4-BE49-F238E27FC236}">
                <a16:creationId xmlns:a16="http://schemas.microsoft.com/office/drawing/2014/main" id="{B6F5C58C-410A-23AB-FFE5-43625628555F}"/>
              </a:ext>
            </a:extLst>
          </p:cNvPr>
          <p:cNvSpPr txBox="1"/>
          <p:nvPr/>
        </p:nvSpPr>
        <p:spPr>
          <a:xfrm>
            <a:off x="890586" y="5782747"/>
            <a:ext cx="6267451" cy="369332"/>
          </a:xfrm>
          <a:prstGeom prst="rect">
            <a:avLst/>
          </a:prstGeom>
          <a:noFill/>
        </p:spPr>
        <p:txBody>
          <a:bodyPr wrap="square">
            <a:spAutoFit/>
          </a:bodyPr>
          <a:lstStyle/>
          <a:p>
            <a:r>
              <a:rPr lang="en-US" sz="1800" dirty="0">
                <a:latin typeface="+mj-lt"/>
                <a:hlinkClick r:id="rId3"/>
              </a:rPr>
              <a:t>https://docs.mongodb.com/manual/tutorial/query-documents/</a:t>
            </a:r>
            <a:r>
              <a:rPr lang="en-US" sz="1800" dirty="0">
                <a:latin typeface="+mj-lt"/>
              </a:rPr>
              <a:t> </a:t>
            </a:r>
          </a:p>
        </p:txBody>
      </p:sp>
    </p:spTree>
    <p:extLst>
      <p:ext uri="{BB962C8B-B14F-4D97-AF65-F5344CB8AC3E}">
        <p14:creationId xmlns:p14="http://schemas.microsoft.com/office/powerpoint/2010/main" val="42592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92DE-8E7C-423C-9ED1-B8F0973472AE}"/>
              </a:ext>
            </a:extLst>
          </p:cNvPr>
          <p:cNvSpPr>
            <a:spLocks noGrp="1"/>
          </p:cNvSpPr>
          <p:nvPr>
            <p:ph type="title"/>
          </p:nvPr>
        </p:nvSpPr>
        <p:spPr/>
        <p:txBody>
          <a:bodyPr/>
          <a:lstStyle/>
          <a:p>
            <a:r>
              <a:rPr lang="en-US" dirty="0"/>
              <a:t>MQL </a:t>
            </a:r>
            <a:r>
              <a:rPr lang="en-US" dirty="0">
                <a:sym typeface="Wingdings" panose="05000000000000000000" pitchFamily="2" charset="2"/>
              </a:rPr>
              <a:t> SQL</a:t>
            </a:r>
            <a:endParaRPr lang="en-US" dirty="0"/>
          </a:p>
        </p:txBody>
      </p:sp>
      <p:sp>
        <p:nvSpPr>
          <p:cNvPr id="3" name="Content Placeholder 2">
            <a:extLst>
              <a:ext uri="{FF2B5EF4-FFF2-40B4-BE49-F238E27FC236}">
                <a16:creationId xmlns:a16="http://schemas.microsoft.com/office/drawing/2014/main" id="{D5509865-62B8-4A70-AA9B-D9A3913F52CD}"/>
              </a:ext>
            </a:extLst>
          </p:cNvPr>
          <p:cNvSpPr>
            <a:spLocks noGrp="1"/>
          </p:cNvSpPr>
          <p:nvPr>
            <p:ph idx="1"/>
          </p:nvPr>
        </p:nvSpPr>
        <p:spPr/>
        <p:txBody>
          <a:bodyPr/>
          <a:lstStyle/>
          <a:p>
            <a:r>
              <a:rPr lang="en-US" sz="3200" dirty="0">
                <a:latin typeface="+mj-lt"/>
                <a:hlinkClick r:id="rId2"/>
              </a:rPr>
              <a:t>https://docs.mongodb.com/manual/reference/sql-comparison/</a:t>
            </a:r>
            <a:r>
              <a:rPr lang="en-US" sz="3200" dirty="0">
                <a:latin typeface="+mj-lt"/>
              </a:rPr>
              <a:t> </a:t>
            </a:r>
          </a:p>
          <a:p>
            <a:r>
              <a:rPr lang="en-US" dirty="0"/>
              <a:t>Good reference that provides the SQL equivalent of just about every MQL query.</a:t>
            </a:r>
          </a:p>
        </p:txBody>
      </p:sp>
    </p:spTree>
    <p:extLst>
      <p:ext uri="{BB962C8B-B14F-4D97-AF65-F5344CB8AC3E}">
        <p14:creationId xmlns:p14="http://schemas.microsoft.com/office/powerpoint/2010/main" val="427910526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C16759-F4B6-4BBD-A616-2308262D959F}"/>
              </a:ext>
            </a:extLst>
          </p:cNvPr>
          <p:cNvSpPr>
            <a:spLocks noGrp="1"/>
          </p:cNvSpPr>
          <p:nvPr>
            <p:ph type="title"/>
          </p:nvPr>
        </p:nvSpPr>
        <p:spPr/>
        <p:txBody>
          <a:bodyPr/>
          <a:lstStyle/>
          <a:p>
            <a:r>
              <a:rPr lang="en-US" dirty="0"/>
              <a:t>Graph Data Model</a:t>
            </a:r>
          </a:p>
        </p:txBody>
      </p:sp>
      <p:sp>
        <p:nvSpPr>
          <p:cNvPr id="6" name="Text Placeholder 5">
            <a:extLst>
              <a:ext uri="{FF2B5EF4-FFF2-40B4-BE49-F238E27FC236}">
                <a16:creationId xmlns:a16="http://schemas.microsoft.com/office/drawing/2014/main" id="{9757494D-492A-4F25-A527-70DF65313256}"/>
              </a:ext>
            </a:extLst>
          </p:cNvPr>
          <p:cNvSpPr>
            <a:spLocks noGrp="1"/>
          </p:cNvSpPr>
          <p:nvPr>
            <p:ph type="body" idx="1"/>
          </p:nvPr>
        </p:nvSpPr>
        <p:spPr/>
        <p:txBody>
          <a:bodyPr/>
          <a:lstStyle/>
          <a:p>
            <a:endParaRPr lang="en-US"/>
          </a:p>
        </p:txBody>
      </p:sp>
      <p:pic>
        <p:nvPicPr>
          <p:cNvPr id="3" name="Graphic 2" descr="Network with solid fill">
            <a:extLst>
              <a:ext uri="{FF2B5EF4-FFF2-40B4-BE49-F238E27FC236}">
                <a16:creationId xmlns:a16="http://schemas.microsoft.com/office/drawing/2014/main" id="{6B05A426-BF67-4DD2-8736-5C9B68D315F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07823" y="1407241"/>
            <a:ext cx="1613770" cy="1613770"/>
          </a:xfrm>
          <a:prstGeom prst="rect">
            <a:avLst/>
          </a:prstGeom>
        </p:spPr>
      </p:pic>
    </p:spTree>
    <p:extLst>
      <p:ext uri="{BB962C8B-B14F-4D97-AF65-F5344CB8AC3E}">
        <p14:creationId xmlns:p14="http://schemas.microsoft.com/office/powerpoint/2010/main" val="38666902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893B91-D790-430E-976F-B3BD6673AC97}"/>
              </a:ext>
            </a:extLst>
          </p:cNvPr>
          <p:cNvSpPr>
            <a:spLocks noGrp="1"/>
          </p:cNvSpPr>
          <p:nvPr>
            <p:ph type="title"/>
          </p:nvPr>
        </p:nvSpPr>
        <p:spPr/>
        <p:txBody>
          <a:bodyPr/>
          <a:lstStyle/>
          <a:p>
            <a:r>
              <a:rPr lang="en-US" b="1" dirty="0"/>
              <a:t>Graph Databases</a:t>
            </a:r>
          </a:p>
        </p:txBody>
      </p:sp>
      <p:sp>
        <p:nvSpPr>
          <p:cNvPr id="5" name="Content Placeholder 4">
            <a:extLst>
              <a:ext uri="{FF2B5EF4-FFF2-40B4-BE49-F238E27FC236}">
                <a16:creationId xmlns:a16="http://schemas.microsoft.com/office/drawing/2014/main" id="{43F30940-C3A4-4051-A50C-9A7BB51DBEDA}"/>
              </a:ext>
            </a:extLst>
          </p:cNvPr>
          <p:cNvSpPr>
            <a:spLocks noGrp="1"/>
          </p:cNvSpPr>
          <p:nvPr>
            <p:ph sz="half" idx="1"/>
          </p:nvPr>
        </p:nvSpPr>
        <p:spPr/>
        <p:txBody>
          <a:bodyPr>
            <a:normAutofit/>
          </a:bodyPr>
          <a:lstStyle/>
          <a:p>
            <a:r>
              <a:rPr lang="en-US" dirty="0"/>
              <a:t>The Graph Data Model consists of Nodes and Edges</a:t>
            </a:r>
          </a:p>
          <a:p>
            <a:r>
              <a:rPr lang="en-US" dirty="0"/>
              <a:t>Nodes are like Entities. They have a type and attributes.</a:t>
            </a:r>
          </a:p>
          <a:p>
            <a:r>
              <a:rPr lang="en-US" dirty="0"/>
              <a:t>Edges connect nodes. They can be one-way or two-way.</a:t>
            </a:r>
          </a:p>
          <a:p>
            <a:r>
              <a:rPr lang="en-US" dirty="0"/>
              <a:t>Edges can carry attributes as well</a:t>
            </a:r>
          </a:p>
        </p:txBody>
      </p:sp>
      <p:sp>
        <p:nvSpPr>
          <p:cNvPr id="3" name="Oval 2">
            <a:extLst>
              <a:ext uri="{FF2B5EF4-FFF2-40B4-BE49-F238E27FC236}">
                <a16:creationId xmlns:a16="http://schemas.microsoft.com/office/drawing/2014/main" id="{EC8DE97D-B863-41F9-ACEF-76B2057BB361}"/>
              </a:ext>
            </a:extLst>
          </p:cNvPr>
          <p:cNvSpPr/>
          <p:nvPr/>
        </p:nvSpPr>
        <p:spPr>
          <a:xfrm>
            <a:off x="7697244" y="1993834"/>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Tom</a:t>
            </a:r>
          </a:p>
        </p:txBody>
      </p:sp>
      <p:sp>
        <p:nvSpPr>
          <p:cNvPr id="6" name="Oval 5">
            <a:extLst>
              <a:ext uri="{FF2B5EF4-FFF2-40B4-BE49-F238E27FC236}">
                <a16:creationId xmlns:a16="http://schemas.microsoft.com/office/drawing/2014/main" id="{A01FBDA7-DAEC-403D-AE52-40D614981044}"/>
              </a:ext>
            </a:extLst>
          </p:cNvPr>
          <p:cNvSpPr/>
          <p:nvPr/>
        </p:nvSpPr>
        <p:spPr>
          <a:xfrm>
            <a:off x="7597036" y="4557930"/>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Dick</a:t>
            </a:r>
          </a:p>
        </p:txBody>
      </p:sp>
      <p:sp>
        <p:nvSpPr>
          <p:cNvPr id="7" name="Oval 6">
            <a:extLst>
              <a:ext uri="{FF2B5EF4-FFF2-40B4-BE49-F238E27FC236}">
                <a16:creationId xmlns:a16="http://schemas.microsoft.com/office/drawing/2014/main" id="{0EAB3D02-256B-4013-B956-9FF70F6EA390}"/>
              </a:ext>
            </a:extLst>
          </p:cNvPr>
          <p:cNvSpPr/>
          <p:nvPr/>
        </p:nvSpPr>
        <p:spPr>
          <a:xfrm>
            <a:off x="10542740" y="3512779"/>
            <a:ext cx="1014608" cy="97703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a:t>
            </a:r>
            <a:br>
              <a:rPr lang="en-US" dirty="0"/>
            </a:br>
            <a:r>
              <a:rPr lang="en-US" dirty="0"/>
              <a:t>Harry</a:t>
            </a:r>
          </a:p>
        </p:txBody>
      </p:sp>
      <p:cxnSp>
        <p:nvCxnSpPr>
          <p:cNvPr id="9" name="Straight Arrow Connector 8">
            <a:extLst>
              <a:ext uri="{FF2B5EF4-FFF2-40B4-BE49-F238E27FC236}">
                <a16:creationId xmlns:a16="http://schemas.microsoft.com/office/drawing/2014/main" id="{9BAFE7AF-858B-435A-89B8-E5B471BB1F15}"/>
              </a:ext>
            </a:extLst>
          </p:cNvPr>
          <p:cNvCxnSpPr/>
          <p:nvPr/>
        </p:nvCxnSpPr>
        <p:spPr>
          <a:xfrm>
            <a:off x="7773966" y="2970864"/>
            <a:ext cx="0" cy="1518945"/>
          </a:xfrm>
          <a:prstGeom prst="straightConnector1">
            <a:avLst/>
          </a:prstGeom>
          <a:ln w="57150">
            <a:solidFill>
              <a:schemeClr val="accent1"/>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cxnSp>
        <p:nvCxnSpPr>
          <p:cNvPr id="10" name="Straight Arrow Connector 9">
            <a:extLst>
              <a:ext uri="{FF2B5EF4-FFF2-40B4-BE49-F238E27FC236}">
                <a16:creationId xmlns:a16="http://schemas.microsoft.com/office/drawing/2014/main" id="{B8E3B5FE-97C7-4491-A405-0F3F4A62F7E5}"/>
              </a:ext>
            </a:extLst>
          </p:cNvPr>
          <p:cNvCxnSpPr>
            <a:cxnSpLocks/>
          </p:cNvCxnSpPr>
          <p:nvPr/>
        </p:nvCxnSpPr>
        <p:spPr>
          <a:xfrm>
            <a:off x="8937842" y="2482349"/>
            <a:ext cx="1696755" cy="946651"/>
          </a:xfrm>
          <a:prstGeom prst="straightConnector1">
            <a:avLst/>
          </a:prstGeom>
          <a:ln w="57150">
            <a:solidFill>
              <a:schemeClr val="accent1"/>
            </a:solidFill>
            <a:headEnd type="triangle" w="med" len="med"/>
            <a:tailEnd type="triangle" w="med" len="med"/>
          </a:ln>
        </p:spPr>
        <p:style>
          <a:lnRef idx="3">
            <a:schemeClr val="accent2"/>
          </a:lnRef>
          <a:fillRef idx="0">
            <a:schemeClr val="accent2"/>
          </a:fillRef>
          <a:effectRef idx="2">
            <a:schemeClr val="accent2"/>
          </a:effectRef>
          <a:fontRef idx="minor">
            <a:schemeClr val="tx1"/>
          </a:fontRef>
        </p:style>
      </p:cxnSp>
      <p:sp>
        <p:nvSpPr>
          <p:cNvPr id="13" name="TextBox 12">
            <a:extLst>
              <a:ext uri="{FF2B5EF4-FFF2-40B4-BE49-F238E27FC236}">
                <a16:creationId xmlns:a16="http://schemas.microsoft.com/office/drawing/2014/main" id="{CAA9954F-F109-435F-A25C-D23F98401BB6}"/>
              </a:ext>
            </a:extLst>
          </p:cNvPr>
          <p:cNvSpPr txBox="1"/>
          <p:nvPr/>
        </p:nvSpPr>
        <p:spPr>
          <a:xfrm>
            <a:off x="6639568" y="3400136"/>
            <a:ext cx="694357" cy="646331"/>
          </a:xfrm>
          <a:prstGeom prst="rect">
            <a:avLst/>
          </a:prstGeom>
          <a:noFill/>
        </p:spPr>
        <p:txBody>
          <a:bodyPr wrap="none" rtlCol="0">
            <a:spAutoFit/>
          </a:bodyPr>
          <a:lstStyle/>
          <a:p>
            <a:r>
              <a:rPr lang="en-US" dirty="0"/>
              <a:t>Sales</a:t>
            </a:r>
            <a:br>
              <a:rPr lang="en-US" dirty="0"/>
            </a:br>
            <a:r>
              <a:rPr lang="en-US" dirty="0"/>
              <a:t>Team</a:t>
            </a:r>
          </a:p>
        </p:txBody>
      </p:sp>
      <p:sp>
        <p:nvSpPr>
          <p:cNvPr id="14" name="TextBox 13">
            <a:extLst>
              <a:ext uri="{FF2B5EF4-FFF2-40B4-BE49-F238E27FC236}">
                <a16:creationId xmlns:a16="http://schemas.microsoft.com/office/drawing/2014/main" id="{93F80489-4251-4D54-B0D3-1C4A01BDCAC5}"/>
              </a:ext>
            </a:extLst>
          </p:cNvPr>
          <p:cNvSpPr txBox="1"/>
          <p:nvPr/>
        </p:nvSpPr>
        <p:spPr>
          <a:xfrm>
            <a:off x="9716363" y="2366483"/>
            <a:ext cx="686726" cy="646331"/>
          </a:xfrm>
          <a:prstGeom prst="rect">
            <a:avLst/>
          </a:prstGeom>
          <a:noFill/>
        </p:spPr>
        <p:txBody>
          <a:bodyPr wrap="none" rtlCol="0">
            <a:spAutoFit/>
          </a:bodyPr>
          <a:lstStyle/>
          <a:p>
            <a:r>
              <a:rPr lang="en-US" dirty="0"/>
              <a:t>Sales</a:t>
            </a:r>
            <a:br>
              <a:rPr lang="en-US" dirty="0"/>
            </a:br>
            <a:r>
              <a:rPr lang="en-US" dirty="0"/>
              <a:t>Team</a:t>
            </a:r>
          </a:p>
        </p:txBody>
      </p:sp>
      <p:cxnSp>
        <p:nvCxnSpPr>
          <p:cNvPr id="15" name="Straight Arrow Connector 14">
            <a:extLst>
              <a:ext uri="{FF2B5EF4-FFF2-40B4-BE49-F238E27FC236}">
                <a16:creationId xmlns:a16="http://schemas.microsoft.com/office/drawing/2014/main" id="{476FED31-9C52-4B74-887B-4E011CF7DED9}"/>
              </a:ext>
            </a:extLst>
          </p:cNvPr>
          <p:cNvCxnSpPr>
            <a:cxnSpLocks/>
          </p:cNvCxnSpPr>
          <p:nvPr/>
        </p:nvCxnSpPr>
        <p:spPr>
          <a:xfrm flipV="1">
            <a:off x="8711852" y="4220661"/>
            <a:ext cx="1722329" cy="614244"/>
          </a:xfrm>
          <a:prstGeom prst="straightConnector1">
            <a:avLst/>
          </a:prstGeom>
          <a:ln w="57150">
            <a:solidFill>
              <a:schemeClr val="accent1"/>
            </a:solidFill>
            <a:prstDash val="sysDot"/>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AC3D13FA-E676-42EE-9907-9A1866519AFE}"/>
              </a:ext>
            </a:extLst>
          </p:cNvPr>
          <p:cNvSpPr txBox="1"/>
          <p:nvPr/>
        </p:nvSpPr>
        <p:spPr>
          <a:xfrm>
            <a:off x="9144251" y="4678797"/>
            <a:ext cx="1183850" cy="646331"/>
          </a:xfrm>
          <a:prstGeom prst="rect">
            <a:avLst/>
          </a:prstGeom>
          <a:noFill/>
        </p:spPr>
        <p:txBody>
          <a:bodyPr wrap="none" rtlCol="0">
            <a:spAutoFit/>
          </a:bodyPr>
          <a:lstStyle/>
          <a:p>
            <a:r>
              <a:rPr lang="en-US" dirty="0"/>
              <a:t>Supervises</a:t>
            </a:r>
          </a:p>
          <a:p>
            <a:r>
              <a:rPr lang="en-US" dirty="0"/>
              <a:t>Exp: 2027</a:t>
            </a:r>
          </a:p>
        </p:txBody>
      </p:sp>
      <p:cxnSp>
        <p:nvCxnSpPr>
          <p:cNvPr id="18" name="Straight Arrow Connector 17">
            <a:extLst>
              <a:ext uri="{FF2B5EF4-FFF2-40B4-BE49-F238E27FC236}">
                <a16:creationId xmlns:a16="http://schemas.microsoft.com/office/drawing/2014/main" id="{2B3E21D6-7A99-493B-96C1-1035325BAFA5}"/>
              </a:ext>
            </a:extLst>
          </p:cNvPr>
          <p:cNvCxnSpPr>
            <a:cxnSpLocks/>
          </p:cNvCxnSpPr>
          <p:nvPr/>
        </p:nvCxnSpPr>
        <p:spPr>
          <a:xfrm flipH="1" flipV="1">
            <a:off x="8769252" y="2996780"/>
            <a:ext cx="1558629" cy="864439"/>
          </a:xfrm>
          <a:prstGeom prst="straightConnector1">
            <a:avLst/>
          </a:prstGeom>
          <a:ln w="57150">
            <a:solidFill>
              <a:schemeClr val="accent1"/>
            </a:solidFill>
            <a:prstDash val="dash"/>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9185837C-EF76-424C-B99B-4FFFF4BBF9F8}"/>
              </a:ext>
            </a:extLst>
          </p:cNvPr>
          <p:cNvSpPr txBox="1"/>
          <p:nvPr/>
        </p:nvSpPr>
        <p:spPr>
          <a:xfrm>
            <a:off x="8391490" y="3419228"/>
            <a:ext cx="1393202" cy="646331"/>
          </a:xfrm>
          <a:prstGeom prst="rect">
            <a:avLst/>
          </a:prstGeom>
          <a:noFill/>
        </p:spPr>
        <p:txBody>
          <a:bodyPr wrap="none" rtlCol="0">
            <a:spAutoFit/>
          </a:bodyPr>
          <a:lstStyle/>
          <a:p>
            <a:r>
              <a:rPr lang="en-US" dirty="0"/>
              <a:t>Employment</a:t>
            </a:r>
          </a:p>
          <a:p>
            <a:r>
              <a:rPr lang="en-US" dirty="0"/>
              <a:t>Reference To</a:t>
            </a:r>
          </a:p>
        </p:txBody>
      </p:sp>
    </p:spTree>
    <p:extLst>
      <p:ext uri="{BB962C8B-B14F-4D97-AF65-F5344CB8AC3E}">
        <p14:creationId xmlns:p14="http://schemas.microsoft.com/office/powerpoint/2010/main" val="34344750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row: Left-Right 1">
            <a:extLst>
              <a:ext uri="{FF2B5EF4-FFF2-40B4-BE49-F238E27FC236}">
                <a16:creationId xmlns:a16="http://schemas.microsoft.com/office/drawing/2014/main" id="{529AA1FC-C124-45E0-B723-E1EF2196F0E1}"/>
              </a:ext>
            </a:extLst>
          </p:cNvPr>
          <p:cNvSpPr/>
          <p:nvPr/>
        </p:nvSpPr>
        <p:spPr>
          <a:xfrm>
            <a:off x="3471863" y="3076528"/>
            <a:ext cx="3562350" cy="2017986"/>
          </a:xfrm>
          <a:prstGeom prst="leftRightArrow">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2B24CD7-5C54-4FB6-9D58-E61B0AB4E632}"/>
              </a:ext>
            </a:extLst>
          </p:cNvPr>
          <p:cNvSpPr>
            <a:spLocks noGrp="1"/>
          </p:cNvSpPr>
          <p:nvPr>
            <p:ph type="title"/>
          </p:nvPr>
        </p:nvSpPr>
        <p:spPr/>
        <p:txBody>
          <a:bodyPr/>
          <a:lstStyle/>
          <a:p>
            <a:r>
              <a:rPr lang="en-US" dirty="0"/>
              <a:t>Graph and The Relational Equivalent</a:t>
            </a:r>
          </a:p>
        </p:txBody>
      </p:sp>
      <p:sp>
        <p:nvSpPr>
          <p:cNvPr id="6" name="Text Placeholder 5">
            <a:extLst>
              <a:ext uri="{FF2B5EF4-FFF2-40B4-BE49-F238E27FC236}">
                <a16:creationId xmlns:a16="http://schemas.microsoft.com/office/drawing/2014/main" id="{3FB8AAE9-01FF-4032-BE59-84CFBF153A61}"/>
              </a:ext>
            </a:extLst>
          </p:cNvPr>
          <p:cNvSpPr>
            <a:spLocks noGrp="1"/>
          </p:cNvSpPr>
          <p:nvPr>
            <p:ph type="body" idx="1"/>
          </p:nvPr>
        </p:nvSpPr>
        <p:spPr/>
        <p:txBody>
          <a:bodyPr/>
          <a:lstStyle/>
          <a:p>
            <a:r>
              <a:rPr lang="en-US" dirty="0"/>
              <a:t>Graph</a:t>
            </a:r>
          </a:p>
        </p:txBody>
      </p:sp>
      <p:sp>
        <p:nvSpPr>
          <p:cNvPr id="7" name="Content Placeholder 6">
            <a:extLst>
              <a:ext uri="{FF2B5EF4-FFF2-40B4-BE49-F238E27FC236}">
                <a16:creationId xmlns:a16="http://schemas.microsoft.com/office/drawing/2014/main" id="{CD9AA306-2A10-47EB-9EAD-48620D2818BC}"/>
              </a:ext>
            </a:extLst>
          </p:cNvPr>
          <p:cNvSpPr>
            <a:spLocks noGrp="1"/>
          </p:cNvSpPr>
          <p:nvPr>
            <p:ph sz="half" idx="2"/>
          </p:nvPr>
        </p:nvSpPr>
        <p:spPr/>
        <p:txBody>
          <a:bodyPr/>
          <a:lstStyle/>
          <a:p>
            <a:r>
              <a:rPr lang="en-US" dirty="0"/>
              <a:t>Node Label</a:t>
            </a:r>
          </a:p>
          <a:p>
            <a:r>
              <a:rPr lang="en-US" dirty="0"/>
              <a:t>Node</a:t>
            </a:r>
          </a:p>
          <a:p>
            <a:r>
              <a:rPr lang="en-US" dirty="0"/>
              <a:t>Node Property</a:t>
            </a:r>
          </a:p>
          <a:p>
            <a:r>
              <a:rPr lang="en-US" dirty="0"/>
              <a:t>Relationship</a:t>
            </a:r>
          </a:p>
          <a:p>
            <a:r>
              <a:rPr lang="en-US" dirty="0"/>
              <a:t>Relationship Direction</a:t>
            </a:r>
          </a:p>
          <a:p>
            <a:r>
              <a:rPr lang="en-US" dirty="0"/>
              <a:t>Relationship Attributes	</a:t>
            </a:r>
          </a:p>
        </p:txBody>
      </p:sp>
      <p:sp>
        <p:nvSpPr>
          <p:cNvPr id="8" name="Text Placeholder 7">
            <a:extLst>
              <a:ext uri="{FF2B5EF4-FFF2-40B4-BE49-F238E27FC236}">
                <a16:creationId xmlns:a16="http://schemas.microsoft.com/office/drawing/2014/main" id="{F85C802B-E625-4448-9973-B747A6041A14}"/>
              </a:ext>
            </a:extLst>
          </p:cNvPr>
          <p:cNvSpPr>
            <a:spLocks noGrp="1"/>
          </p:cNvSpPr>
          <p:nvPr>
            <p:ph type="body" sz="quarter" idx="3"/>
          </p:nvPr>
        </p:nvSpPr>
        <p:spPr>
          <a:xfrm>
            <a:off x="7034213" y="1825625"/>
            <a:ext cx="4321176" cy="731520"/>
          </a:xfrm>
        </p:spPr>
        <p:txBody>
          <a:bodyPr/>
          <a:lstStyle/>
          <a:p>
            <a:pPr marL="0" indent="0">
              <a:buNone/>
            </a:pPr>
            <a:r>
              <a:rPr lang="en-US" dirty="0"/>
              <a:t>Relational</a:t>
            </a:r>
          </a:p>
        </p:txBody>
      </p:sp>
      <p:sp>
        <p:nvSpPr>
          <p:cNvPr id="9" name="Content Placeholder 8">
            <a:extLst>
              <a:ext uri="{FF2B5EF4-FFF2-40B4-BE49-F238E27FC236}">
                <a16:creationId xmlns:a16="http://schemas.microsoft.com/office/drawing/2014/main" id="{D5C23E31-B341-41A4-9733-9375D59CE932}"/>
              </a:ext>
            </a:extLst>
          </p:cNvPr>
          <p:cNvSpPr>
            <a:spLocks noGrp="1"/>
          </p:cNvSpPr>
          <p:nvPr>
            <p:ph sz="quarter" idx="4"/>
          </p:nvPr>
        </p:nvSpPr>
        <p:spPr>
          <a:xfrm>
            <a:off x="7034213" y="2651761"/>
            <a:ext cx="4321176" cy="3525202"/>
          </a:xfrm>
        </p:spPr>
        <p:txBody>
          <a:bodyPr/>
          <a:lstStyle/>
          <a:p>
            <a:r>
              <a:rPr lang="en-US" dirty="0"/>
              <a:t>Table </a:t>
            </a:r>
          </a:p>
          <a:p>
            <a:r>
              <a:rPr lang="en-US" dirty="0"/>
              <a:t>Row in Table</a:t>
            </a:r>
          </a:p>
          <a:p>
            <a:r>
              <a:rPr lang="en-US" dirty="0"/>
              <a:t>Column in Table</a:t>
            </a:r>
          </a:p>
          <a:p>
            <a:r>
              <a:rPr lang="en-US" dirty="0"/>
              <a:t>Foreign Key</a:t>
            </a:r>
          </a:p>
          <a:p>
            <a:r>
              <a:rPr lang="en-US" dirty="0"/>
              <a:t>(No equivalent)</a:t>
            </a:r>
          </a:p>
          <a:p>
            <a:r>
              <a:rPr lang="en-US" dirty="0"/>
              <a:t>Associative Entity / Bridge table</a:t>
            </a:r>
          </a:p>
        </p:txBody>
      </p:sp>
    </p:spTree>
    <p:extLst>
      <p:ext uri="{BB962C8B-B14F-4D97-AF65-F5344CB8AC3E}">
        <p14:creationId xmlns:p14="http://schemas.microsoft.com/office/powerpoint/2010/main" val="15919748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93594-9DD7-45F5-810A-47D5FBEE4B87}"/>
              </a:ext>
            </a:extLst>
          </p:cNvPr>
          <p:cNvSpPr>
            <a:spLocks noGrp="1"/>
          </p:cNvSpPr>
          <p:nvPr>
            <p:ph type="title"/>
          </p:nvPr>
        </p:nvSpPr>
        <p:spPr/>
        <p:txBody>
          <a:bodyPr/>
          <a:lstStyle/>
          <a:p>
            <a:r>
              <a:rPr lang="en-US" dirty="0"/>
              <a:t>Relational: “Employees and Departments”</a:t>
            </a:r>
          </a:p>
        </p:txBody>
      </p:sp>
      <p:sp>
        <p:nvSpPr>
          <p:cNvPr id="6" name="Content Placeholder 5">
            <a:extLst>
              <a:ext uri="{FF2B5EF4-FFF2-40B4-BE49-F238E27FC236}">
                <a16:creationId xmlns:a16="http://schemas.microsoft.com/office/drawing/2014/main" id="{B264E6BC-B480-4C1E-9DA5-7AB63C8B1549}"/>
              </a:ext>
            </a:extLst>
          </p:cNvPr>
          <p:cNvSpPr>
            <a:spLocks noGrp="1"/>
          </p:cNvSpPr>
          <p:nvPr>
            <p:ph idx="1"/>
          </p:nvPr>
        </p:nvSpPr>
        <p:spPr>
          <a:xfrm>
            <a:off x="838200" y="1621596"/>
            <a:ext cx="10515600" cy="4555367"/>
          </a:xfrm>
        </p:spPr>
        <p:txBody>
          <a:bodyPr/>
          <a:lstStyle/>
          <a:p>
            <a:pPr marL="0" indent="0">
              <a:buNone/>
            </a:pPr>
            <a:r>
              <a:rPr lang="en-US" dirty="0"/>
              <a:t>Many-to-Many, Requires an Associative Entity/Bridge Table</a:t>
            </a:r>
          </a:p>
        </p:txBody>
      </p:sp>
      <p:pic>
        <p:nvPicPr>
          <p:cNvPr id="1028" name="Picture 4" descr="relational as graph">
            <a:extLst>
              <a:ext uri="{FF2B5EF4-FFF2-40B4-BE49-F238E27FC236}">
                <a16:creationId xmlns:a16="http://schemas.microsoft.com/office/drawing/2014/main" id="{74175EBD-C257-44EC-9B60-D4DC832E1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74" r="5815"/>
          <a:stretch/>
        </p:blipFill>
        <p:spPr bwMode="auto">
          <a:xfrm>
            <a:off x="630305" y="2690027"/>
            <a:ext cx="10723495" cy="359816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E91FCA9-1BE2-4487-82ED-0F8C77E3C89F}"/>
              </a:ext>
            </a:extLst>
          </p:cNvPr>
          <p:cNvPicPr>
            <a:picLocks noChangeAspect="1"/>
          </p:cNvPicPr>
          <p:nvPr/>
        </p:nvPicPr>
        <p:blipFill>
          <a:blip r:embed="rId4"/>
          <a:stretch>
            <a:fillRect/>
          </a:stretch>
        </p:blipFill>
        <p:spPr>
          <a:xfrm>
            <a:off x="986299" y="2245724"/>
            <a:ext cx="10076345" cy="848822"/>
          </a:xfrm>
          <a:prstGeom prst="rect">
            <a:avLst/>
          </a:prstGeom>
        </p:spPr>
      </p:pic>
    </p:spTree>
    <p:extLst>
      <p:ext uri="{BB962C8B-B14F-4D97-AF65-F5344CB8AC3E}">
        <p14:creationId xmlns:p14="http://schemas.microsoft.com/office/powerpoint/2010/main" val="31599532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lational graph model">
            <a:extLst>
              <a:ext uri="{FF2B5EF4-FFF2-40B4-BE49-F238E27FC236}">
                <a16:creationId xmlns:a16="http://schemas.microsoft.com/office/drawing/2014/main" id="{84C6DEE5-1A99-43BB-8D30-275C7B20E1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36" r="4954"/>
          <a:stretch/>
        </p:blipFill>
        <p:spPr bwMode="auto">
          <a:xfrm>
            <a:off x="1170894" y="2165253"/>
            <a:ext cx="9930095" cy="41184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161AB9B-3982-4530-B339-8A287FA823A7}"/>
              </a:ext>
            </a:extLst>
          </p:cNvPr>
          <p:cNvSpPr>
            <a:spLocks noGrp="1"/>
          </p:cNvSpPr>
          <p:nvPr>
            <p:ph type="title"/>
          </p:nvPr>
        </p:nvSpPr>
        <p:spPr/>
        <p:txBody>
          <a:bodyPr/>
          <a:lstStyle/>
          <a:p>
            <a:r>
              <a:rPr lang="en-US" dirty="0"/>
              <a:t>Graph: “Employees and Departments”</a:t>
            </a:r>
          </a:p>
        </p:txBody>
      </p:sp>
      <p:sp>
        <p:nvSpPr>
          <p:cNvPr id="3" name="Content Placeholder 2">
            <a:extLst>
              <a:ext uri="{FF2B5EF4-FFF2-40B4-BE49-F238E27FC236}">
                <a16:creationId xmlns:a16="http://schemas.microsoft.com/office/drawing/2014/main" id="{25B3C1A1-AFEF-4C24-8355-9A3BB32469E4}"/>
              </a:ext>
            </a:extLst>
          </p:cNvPr>
          <p:cNvSpPr>
            <a:spLocks noGrp="1"/>
          </p:cNvSpPr>
          <p:nvPr>
            <p:ph idx="1"/>
          </p:nvPr>
        </p:nvSpPr>
        <p:spPr>
          <a:xfrm>
            <a:off x="838200" y="1690689"/>
            <a:ext cx="10515600" cy="4486273"/>
          </a:xfrm>
        </p:spPr>
        <p:txBody>
          <a:bodyPr/>
          <a:lstStyle/>
          <a:p>
            <a:pPr marL="0" indent="0">
              <a:buNone/>
            </a:pPr>
            <a:r>
              <a:rPr lang="en-US" dirty="0"/>
              <a:t>Entities are Labeled Nodes. </a:t>
            </a:r>
            <a:br>
              <a:rPr lang="en-US" dirty="0"/>
            </a:br>
            <a:r>
              <a:rPr lang="en-US" dirty="0"/>
              <a:t>Relationships are pointers to other nodes.</a:t>
            </a:r>
          </a:p>
        </p:txBody>
      </p:sp>
    </p:spTree>
    <p:extLst>
      <p:ext uri="{BB962C8B-B14F-4D97-AF65-F5344CB8AC3E}">
        <p14:creationId xmlns:p14="http://schemas.microsoft.com/office/powerpoint/2010/main" val="20499425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21315DD-776C-41E3-91D3-ADA5D871D7E3}"/>
              </a:ext>
            </a:extLst>
          </p:cNvPr>
          <p:cNvSpPr>
            <a:spLocks noGrp="1"/>
          </p:cNvSpPr>
          <p:nvPr>
            <p:ph type="title"/>
          </p:nvPr>
        </p:nvSpPr>
        <p:spPr/>
        <p:txBody>
          <a:bodyPr/>
          <a:lstStyle/>
          <a:p>
            <a:r>
              <a:rPr lang="en-US" b="1" dirty="0"/>
              <a:t>Why Graph instead of Relational?</a:t>
            </a:r>
          </a:p>
        </p:txBody>
      </p:sp>
      <p:sp>
        <p:nvSpPr>
          <p:cNvPr id="8" name="Content Placeholder 7">
            <a:extLst>
              <a:ext uri="{FF2B5EF4-FFF2-40B4-BE49-F238E27FC236}">
                <a16:creationId xmlns:a16="http://schemas.microsoft.com/office/drawing/2014/main" id="{A0470B84-4B14-4A66-BD86-DEBE8ADE138F}"/>
              </a:ext>
            </a:extLst>
          </p:cNvPr>
          <p:cNvSpPr>
            <a:spLocks noGrp="1"/>
          </p:cNvSpPr>
          <p:nvPr>
            <p:ph idx="1"/>
          </p:nvPr>
        </p:nvSpPr>
        <p:spPr>
          <a:xfrm>
            <a:off x="838200" y="1513490"/>
            <a:ext cx="10515600" cy="4663473"/>
          </a:xfrm>
        </p:spPr>
        <p:txBody>
          <a:bodyPr>
            <a:normAutofit fontScale="85000" lnSpcReduction="20000"/>
          </a:bodyPr>
          <a:lstStyle/>
          <a:p>
            <a:r>
              <a:rPr lang="en-US" dirty="0"/>
              <a:t>Relational is not good for complex relationships</a:t>
            </a:r>
          </a:p>
          <a:p>
            <a:r>
              <a:rPr lang="en-US" dirty="0"/>
              <a:t>One-way Relationships (Most Common)</a:t>
            </a:r>
          </a:p>
          <a:p>
            <a:pPr lvl="1"/>
            <a:r>
              <a:rPr lang="en-US" dirty="0"/>
              <a:t>Paying an Invoice, Enrolling in a course</a:t>
            </a:r>
          </a:p>
          <a:p>
            <a:r>
              <a:rPr lang="en-US" dirty="0"/>
              <a:t>Recursive Relationships (Parent-Child)</a:t>
            </a:r>
          </a:p>
          <a:p>
            <a:pPr lvl="1"/>
            <a:r>
              <a:rPr lang="en-US" dirty="0"/>
              <a:t>Organizational Charts</a:t>
            </a:r>
          </a:p>
          <a:p>
            <a:pPr lvl="1"/>
            <a:r>
              <a:rPr lang="en-US" dirty="0"/>
              <a:t>Product Categories</a:t>
            </a:r>
          </a:p>
          <a:p>
            <a:pPr lvl="1"/>
            <a:r>
              <a:rPr lang="en-US" dirty="0"/>
              <a:t>Security Permissions</a:t>
            </a:r>
          </a:p>
          <a:p>
            <a:pPr lvl="1"/>
            <a:r>
              <a:rPr lang="en-US" dirty="0"/>
              <a:t>File Systems</a:t>
            </a:r>
          </a:p>
          <a:p>
            <a:r>
              <a:rPr lang="en-US" dirty="0"/>
              <a:t>Complex Relationships (True Graphs)</a:t>
            </a:r>
          </a:p>
          <a:p>
            <a:pPr lvl="1"/>
            <a:r>
              <a:rPr lang="en-US" dirty="0"/>
              <a:t>Email Interactions / Social Media – Community detection</a:t>
            </a:r>
          </a:p>
          <a:p>
            <a:pPr lvl="1"/>
            <a:r>
              <a:rPr lang="en-US" dirty="0"/>
              <a:t>Path finding</a:t>
            </a:r>
          </a:p>
          <a:p>
            <a:pPr lvl="1"/>
            <a:r>
              <a:rPr lang="en-US" dirty="0"/>
              <a:t>Centrality – like Google’s PageRank Algorithm</a:t>
            </a:r>
          </a:p>
        </p:txBody>
      </p:sp>
    </p:spTree>
    <p:extLst>
      <p:ext uri="{BB962C8B-B14F-4D97-AF65-F5344CB8AC3E}">
        <p14:creationId xmlns:p14="http://schemas.microsoft.com/office/powerpoint/2010/main" val="1220651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778CD14-9D39-4747-B284-A717C5B22265}"/>
              </a:ext>
            </a:extLst>
          </p:cNvPr>
          <p:cNvSpPr>
            <a:spLocks noGrp="1"/>
          </p:cNvSpPr>
          <p:nvPr>
            <p:ph type="title"/>
          </p:nvPr>
        </p:nvSpPr>
        <p:spPr/>
        <p:txBody>
          <a:bodyPr/>
          <a:lstStyle/>
          <a:p>
            <a:r>
              <a:rPr lang="en-US" dirty="0"/>
              <a:t>Neo4j</a:t>
            </a:r>
          </a:p>
        </p:txBody>
      </p:sp>
      <p:sp>
        <p:nvSpPr>
          <p:cNvPr id="8" name="Subtitle 7">
            <a:extLst>
              <a:ext uri="{FF2B5EF4-FFF2-40B4-BE49-F238E27FC236}">
                <a16:creationId xmlns:a16="http://schemas.microsoft.com/office/drawing/2014/main" id="{B5F5623C-D38D-4084-9FCF-84B5B61169B8}"/>
              </a:ext>
            </a:extLst>
          </p:cNvPr>
          <p:cNvSpPr>
            <a:spLocks noGrp="1"/>
          </p:cNvSpPr>
          <p:nvPr>
            <p:ph type="body" idx="1"/>
          </p:nvPr>
        </p:nvSpPr>
        <p:spPr/>
        <p:txBody>
          <a:bodyPr/>
          <a:lstStyle/>
          <a:p>
            <a:r>
              <a:rPr lang="en-US" dirty="0"/>
              <a:t>Open Source Graph Database</a:t>
            </a:r>
          </a:p>
        </p:txBody>
      </p:sp>
      <p:pic>
        <p:nvPicPr>
          <p:cNvPr id="1028" name="Picture 4">
            <a:extLst>
              <a:ext uri="{FF2B5EF4-FFF2-40B4-BE49-F238E27FC236}">
                <a16:creationId xmlns:a16="http://schemas.microsoft.com/office/drawing/2014/main" id="{D1ABAA79-514A-44DE-AAF7-5110E721F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59" y="1792553"/>
            <a:ext cx="3074980" cy="116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807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8A3879-2F61-47EC-A539-37E8B22652EE}"/>
              </a:ext>
            </a:extLst>
          </p:cNvPr>
          <p:cNvSpPr>
            <a:spLocks noGrp="1"/>
          </p:cNvSpPr>
          <p:nvPr>
            <p:ph type="title"/>
          </p:nvPr>
        </p:nvSpPr>
        <p:spPr/>
        <p:txBody>
          <a:bodyPr/>
          <a:lstStyle/>
          <a:p>
            <a:r>
              <a:rPr lang="en-US" dirty="0"/>
              <a:t>Criticisms of the Relational Database Model</a:t>
            </a:r>
          </a:p>
        </p:txBody>
      </p:sp>
      <p:sp>
        <p:nvSpPr>
          <p:cNvPr id="2" name="Text Placeholder 1">
            <a:extLst>
              <a:ext uri="{FF2B5EF4-FFF2-40B4-BE49-F238E27FC236}">
                <a16:creationId xmlns:a16="http://schemas.microsoft.com/office/drawing/2014/main" id="{54353C32-31BE-4CD8-A52B-0A00023DFC29}"/>
              </a:ext>
            </a:extLst>
          </p:cNvPr>
          <p:cNvSpPr>
            <a:spLocks noGrp="1"/>
          </p:cNvSpPr>
          <p:nvPr>
            <p:ph type="body" idx="1"/>
          </p:nvPr>
        </p:nvSpPr>
        <p:spPr/>
        <p:txBody>
          <a:bodyPr/>
          <a:lstStyle/>
          <a:p>
            <a:endParaRPr lang="en-US"/>
          </a:p>
        </p:txBody>
      </p:sp>
      <p:pic>
        <p:nvPicPr>
          <p:cNvPr id="7" name="Graphic 6" descr="Database with solid fill">
            <a:extLst>
              <a:ext uri="{FF2B5EF4-FFF2-40B4-BE49-F238E27FC236}">
                <a16:creationId xmlns:a16="http://schemas.microsoft.com/office/drawing/2014/main" id="{4C33760A-58C4-44E6-ACEB-093A8B39E82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7820" y="1401803"/>
            <a:ext cx="1800543" cy="1800543"/>
          </a:xfrm>
          <a:prstGeom prst="rect">
            <a:avLst/>
          </a:prstGeom>
        </p:spPr>
      </p:pic>
    </p:spTree>
    <p:extLst>
      <p:ext uri="{BB962C8B-B14F-4D97-AF65-F5344CB8AC3E}">
        <p14:creationId xmlns:p14="http://schemas.microsoft.com/office/powerpoint/2010/main" val="308211881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C63A83B-35DB-4484-B138-83D210DF8216}"/>
              </a:ext>
            </a:extLst>
          </p:cNvPr>
          <p:cNvSpPr>
            <a:spLocks noGrp="1"/>
          </p:cNvSpPr>
          <p:nvPr>
            <p:ph type="title"/>
          </p:nvPr>
        </p:nvSpPr>
        <p:spPr/>
        <p:txBody>
          <a:bodyPr/>
          <a:lstStyle/>
          <a:p>
            <a:r>
              <a:rPr lang="en-US" dirty="0"/>
              <a:t>Neo4j</a:t>
            </a:r>
          </a:p>
        </p:txBody>
      </p:sp>
      <p:sp>
        <p:nvSpPr>
          <p:cNvPr id="5" name="Content Placeholder 4">
            <a:extLst>
              <a:ext uri="{FF2B5EF4-FFF2-40B4-BE49-F238E27FC236}">
                <a16:creationId xmlns:a16="http://schemas.microsoft.com/office/drawing/2014/main" id="{AB846F04-8312-4990-A578-DC7880DFD3F8}"/>
              </a:ext>
            </a:extLst>
          </p:cNvPr>
          <p:cNvSpPr>
            <a:spLocks noGrp="1"/>
          </p:cNvSpPr>
          <p:nvPr>
            <p:ph idx="1"/>
          </p:nvPr>
        </p:nvSpPr>
        <p:spPr/>
        <p:txBody>
          <a:bodyPr/>
          <a:lstStyle/>
          <a:p>
            <a:r>
              <a:rPr lang="en-US" sz="2800" dirty="0"/>
              <a:t>Open-Source Graph Model Database</a:t>
            </a:r>
          </a:p>
          <a:p>
            <a:r>
              <a:rPr lang="en-US" sz="2800" dirty="0"/>
              <a:t>ACID-Compliant (CP System: Scales Through Single Master)</a:t>
            </a:r>
          </a:p>
          <a:p>
            <a:r>
              <a:rPr lang="en-US" sz="2800" dirty="0"/>
              <a:t>Commercial Version supports High-Availability</a:t>
            </a:r>
          </a:p>
          <a:p>
            <a:r>
              <a:rPr lang="en-US" sz="2800" dirty="0"/>
              <a:t>Custom Query Language called </a:t>
            </a:r>
            <a:r>
              <a:rPr lang="en-US" sz="2800" b="1" i="1" dirty="0"/>
              <a:t>Cypher</a:t>
            </a:r>
          </a:p>
          <a:p>
            <a:r>
              <a:rPr lang="en-US" sz="2800" dirty="0"/>
              <a:t>Written in Java</a:t>
            </a:r>
          </a:p>
          <a:p>
            <a:r>
              <a:rPr lang="en-US" sz="2800" dirty="0"/>
              <a:t>Very performant:</a:t>
            </a:r>
          </a:p>
          <a:p>
            <a:pPr lvl="1"/>
            <a:r>
              <a:rPr lang="en-US" sz="2400" dirty="0"/>
              <a:t>Can handle billions of nodes on a single instance</a:t>
            </a:r>
          </a:p>
          <a:p>
            <a:pPr lvl="1"/>
            <a:r>
              <a:rPr lang="en-US" sz="2400" dirty="0"/>
              <a:t>Can traverse 1000’s of relationships in sub-second time</a:t>
            </a:r>
          </a:p>
          <a:p>
            <a:endParaRPr lang="en-US" dirty="0"/>
          </a:p>
          <a:p>
            <a:endParaRPr lang="en-US" dirty="0"/>
          </a:p>
        </p:txBody>
      </p:sp>
    </p:spTree>
    <p:extLst>
      <p:ext uri="{BB962C8B-B14F-4D97-AF65-F5344CB8AC3E}">
        <p14:creationId xmlns:p14="http://schemas.microsoft.com/office/powerpoint/2010/main" val="105228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035945-CE93-4894-93FE-0D6803477AC6}"/>
              </a:ext>
            </a:extLst>
          </p:cNvPr>
          <p:cNvSpPr>
            <a:spLocks noGrp="1"/>
          </p:cNvSpPr>
          <p:nvPr>
            <p:ph type="title"/>
          </p:nvPr>
        </p:nvSpPr>
        <p:spPr/>
        <p:txBody>
          <a:bodyPr/>
          <a:lstStyle/>
          <a:p>
            <a:r>
              <a:rPr lang="en-US" dirty="0"/>
              <a:t>Neo4J Physical Data Model</a:t>
            </a:r>
          </a:p>
        </p:txBody>
      </p:sp>
      <p:sp>
        <p:nvSpPr>
          <p:cNvPr id="6" name="Content Placeholder 5">
            <a:extLst>
              <a:ext uri="{FF2B5EF4-FFF2-40B4-BE49-F238E27FC236}">
                <a16:creationId xmlns:a16="http://schemas.microsoft.com/office/drawing/2014/main" id="{CEAA1288-630E-4184-94A1-C42958762BEB}"/>
              </a:ext>
            </a:extLst>
          </p:cNvPr>
          <p:cNvSpPr>
            <a:spLocks noGrp="1"/>
          </p:cNvSpPr>
          <p:nvPr>
            <p:ph sz="half" idx="1"/>
          </p:nvPr>
        </p:nvSpPr>
        <p:spPr/>
        <p:txBody>
          <a:bodyPr>
            <a:normAutofit fontScale="70000" lnSpcReduction="20000"/>
          </a:bodyPr>
          <a:lstStyle/>
          <a:p>
            <a:r>
              <a:rPr lang="en-US" dirty="0"/>
              <a:t>Each Node Contains:</a:t>
            </a:r>
          </a:p>
          <a:p>
            <a:pPr lvl="1"/>
            <a:r>
              <a:rPr lang="en-US" dirty="0"/>
              <a:t>ID - Globally Unique</a:t>
            </a:r>
          </a:p>
          <a:p>
            <a:pPr lvl="1"/>
            <a:r>
              <a:rPr lang="en-US" dirty="0"/>
              <a:t>Labels</a:t>
            </a:r>
          </a:p>
          <a:p>
            <a:pPr lvl="1"/>
            <a:r>
              <a:rPr lang="en-US" dirty="0"/>
              <a:t>Attributes</a:t>
            </a:r>
          </a:p>
          <a:p>
            <a:pPr lvl="1"/>
            <a:r>
              <a:rPr lang="en-US" dirty="0"/>
              <a:t>Defined Relationships</a:t>
            </a:r>
          </a:p>
          <a:p>
            <a:pPr lvl="1"/>
            <a:r>
              <a:rPr lang="en-US" dirty="0"/>
              <a:t>Pointers to other nodes that satisfy the relationship</a:t>
            </a:r>
          </a:p>
          <a:p>
            <a:r>
              <a:rPr lang="en-US" sz="3100" dirty="0"/>
              <a:t>Relationship data stored, not calculated</a:t>
            </a:r>
          </a:p>
          <a:p>
            <a:r>
              <a:rPr lang="en-US" sz="3100" dirty="0"/>
              <a:t>Faster than relational indexing</a:t>
            </a:r>
          </a:p>
          <a:p>
            <a:r>
              <a:rPr lang="en-US" sz="3100" dirty="0"/>
              <a:t>Can’t be queried with Standard SQL – Need a different Language</a:t>
            </a:r>
          </a:p>
          <a:p>
            <a:r>
              <a:rPr lang="en-US" sz="3100" dirty="0"/>
              <a:t>Diagram shows 3 nodes, but these are all stored together.</a:t>
            </a:r>
          </a:p>
        </p:txBody>
      </p:sp>
      <p:sp>
        <p:nvSpPr>
          <p:cNvPr id="8" name="Flowchart: Magnetic Disk 7">
            <a:extLst>
              <a:ext uri="{FF2B5EF4-FFF2-40B4-BE49-F238E27FC236}">
                <a16:creationId xmlns:a16="http://schemas.microsoft.com/office/drawing/2014/main" id="{DC33FE13-143A-49E0-AD7A-4393FF3B9113}"/>
              </a:ext>
            </a:extLst>
          </p:cNvPr>
          <p:cNvSpPr/>
          <p:nvPr/>
        </p:nvSpPr>
        <p:spPr>
          <a:xfrm>
            <a:off x="6019800" y="1816616"/>
            <a:ext cx="1966586" cy="3732413"/>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r>
              <a:rPr lang="en-US" b="1" dirty="0"/>
            </a:br>
            <a:br>
              <a:rPr lang="en-US" b="1" dirty="0"/>
            </a:br>
            <a:endParaRPr lang="en-US" b="1" dirty="0"/>
          </a:p>
          <a:p>
            <a:pPr algn="ctr"/>
            <a:endParaRPr lang="en-US" b="1" dirty="0"/>
          </a:p>
          <a:p>
            <a:pPr algn="ctr"/>
            <a:r>
              <a:rPr lang="en-US" b="1" dirty="0"/>
              <a:t>Customer</a:t>
            </a:r>
            <a:r>
              <a:rPr lang="en-US" dirty="0"/>
              <a:t>: 1</a:t>
            </a:r>
          </a:p>
          <a:p>
            <a:pPr algn="ctr"/>
            <a:r>
              <a:rPr lang="en-US" dirty="0"/>
              <a:t>Name: bob</a:t>
            </a:r>
          </a:p>
          <a:p>
            <a:pPr algn="ctr"/>
            <a:r>
              <a:rPr lang="en-US" dirty="0"/>
              <a:t>ORDERS:</a:t>
            </a:r>
          </a:p>
          <a:p>
            <a:pPr algn="ctr"/>
            <a:r>
              <a:rPr lang="en-US" dirty="0"/>
              <a:t>Number: 1234</a:t>
            </a:r>
            <a:br>
              <a:rPr lang="en-US" dirty="0"/>
            </a:br>
            <a:r>
              <a:rPr lang="en-US" dirty="0"/>
              <a:t>&lt;product </a:t>
            </a:r>
            <a:r>
              <a:rPr lang="en-US" dirty="0" err="1"/>
              <a:t>ptr</a:t>
            </a:r>
            <a:r>
              <a:rPr lang="en-US" dirty="0"/>
              <a:t>&gt;</a:t>
            </a:r>
          </a:p>
          <a:p>
            <a:pPr algn="ctr"/>
            <a:r>
              <a:rPr lang="en-US" dirty="0"/>
              <a:t>Number: 1234</a:t>
            </a:r>
            <a:br>
              <a:rPr lang="en-US" dirty="0"/>
            </a:br>
            <a:r>
              <a:rPr lang="en-US" dirty="0"/>
              <a:t>&lt;product </a:t>
            </a:r>
            <a:r>
              <a:rPr lang="en-US" dirty="0" err="1"/>
              <a:t>ptr</a:t>
            </a:r>
            <a:r>
              <a:rPr lang="en-US" dirty="0"/>
              <a:t>&gt;</a:t>
            </a:r>
          </a:p>
          <a:p>
            <a:pPr algn="ctr"/>
            <a:endParaRPr lang="en-US" dirty="0"/>
          </a:p>
          <a:p>
            <a:pPr algn="ctr"/>
            <a:endParaRPr lang="en-US" dirty="0"/>
          </a:p>
          <a:p>
            <a:pPr algn="ctr"/>
            <a:endParaRPr lang="en-US" dirty="0"/>
          </a:p>
        </p:txBody>
      </p:sp>
      <p:sp>
        <p:nvSpPr>
          <p:cNvPr id="9" name="Flowchart: Magnetic Disk 8">
            <a:extLst>
              <a:ext uri="{FF2B5EF4-FFF2-40B4-BE49-F238E27FC236}">
                <a16:creationId xmlns:a16="http://schemas.microsoft.com/office/drawing/2014/main" id="{47642D4F-CF8C-4B17-8F49-1227BB45AA40}"/>
              </a:ext>
            </a:extLst>
          </p:cNvPr>
          <p:cNvSpPr/>
          <p:nvPr/>
        </p:nvSpPr>
        <p:spPr>
          <a:xfrm>
            <a:off x="9823537" y="1857368"/>
            <a:ext cx="1782349" cy="196306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Product</a:t>
            </a:r>
            <a:r>
              <a:rPr lang="en-US" dirty="0"/>
              <a:t>:</a:t>
            </a:r>
          </a:p>
          <a:p>
            <a:pPr algn="ctr"/>
            <a:r>
              <a:rPr lang="en-US" dirty="0"/>
              <a:t>AB12</a:t>
            </a:r>
          </a:p>
          <a:p>
            <a:pPr algn="ctr"/>
            <a:r>
              <a:rPr lang="en-US" dirty="0"/>
              <a:t>Amount: $25</a:t>
            </a:r>
          </a:p>
          <a:p>
            <a:pPr algn="ctr"/>
            <a:r>
              <a:rPr lang="en-US" dirty="0"/>
              <a:t>Name: Mouse</a:t>
            </a:r>
          </a:p>
        </p:txBody>
      </p:sp>
      <p:sp>
        <p:nvSpPr>
          <p:cNvPr id="10" name="Flowchart: Magnetic Disk 9">
            <a:extLst>
              <a:ext uri="{FF2B5EF4-FFF2-40B4-BE49-F238E27FC236}">
                <a16:creationId xmlns:a16="http://schemas.microsoft.com/office/drawing/2014/main" id="{84D6D219-E2C7-4109-BDAA-64E40C4CBD13}"/>
              </a:ext>
            </a:extLst>
          </p:cNvPr>
          <p:cNvSpPr/>
          <p:nvPr/>
        </p:nvSpPr>
        <p:spPr>
          <a:xfrm>
            <a:off x="9823537" y="4265112"/>
            <a:ext cx="1782349" cy="1911851"/>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t>Product</a:t>
            </a:r>
            <a:r>
              <a:rPr lang="en-US" dirty="0"/>
              <a:t>:</a:t>
            </a:r>
          </a:p>
          <a:p>
            <a:pPr algn="ctr"/>
            <a:r>
              <a:rPr lang="en-US" dirty="0"/>
              <a:t>AB17</a:t>
            </a:r>
          </a:p>
          <a:p>
            <a:pPr algn="ctr"/>
            <a:r>
              <a:rPr lang="en-US" dirty="0"/>
              <a:t>Amount: $75</a:t>
            </a:r>
          </a:p>
          <a:p>
            <a:pPr algn="ctr"/>
            <a:r>
              <a:rPr lang="en-US" dirty="0"/>
              <a:t>Name: Keyboard</a:t>
            </a:r>
          </a:p>
        </p:txBody>
      </p:sp>
      <p:cxnSp>
        <p:nvCxnSpPr>
          <p:cNvPr id="12" name="Straight Arrow Connector 11">
            <a:extLst>
              <a:ext uri="{FF2B5EF4-FFF2-40B4-BE49-F238E27FC236}">
                <a16:creationId xmlns:a16="http://schemas.microsoft.com/office/drawing/2014/main" id="{9483093F-C473-4B15-83F7-51A31CC7302B}"/>
              </a:ext>
            </a:extLst>
          </p:cNvPr>
          <p:cNvCxnSpPr>
            <a:cxnSpLocks/>
          </p:cNvCxnSpPr>
          <p:nvPr/>
        </p:nvCxnSpPr>
        <p:spPr>
          <a:xfrm flipV="1">
            <a:off x="7790145" y="2605414"/>
            <a:ext cx="2033392" cy="180374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9CB0308-C2A5-4F8C-BE1E-0825D4049508}"/>
              </a:ext>
            </a:extLst>
          </p:cNvPr>
          <p:cNvCxnSpPr>
            <a:cxnSpLocks/>
          </p:cNvCxnSpPr>
          <p:nvPr/>
        </p:nvCxnSpPr>
        <p:spPr>
          <a:xfrm flipV="1">
            <a:off x="7790145" y="5004145"/>
            <a:ext cx="2033392" cy="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292108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14B7A4-B49E-41B2-AD37-7BB4EC4BA2AB}"/>
              </a:ext>
            </a:extLst>
          </p:cNvPr>
          <p:cNvSpPr>
            <a:spLocks noGrp="1"/>
          </p:cNvSpPr>
          <p:nvPr>
            <p:ph type="title"/>
          </p:nvPr>
        </p:nvSpPr>
        <p:spPr/>
        <p:txBody>
          <a:bodyPr/>
          <a:lstStyle/>
          <a:p>
            <a:r>
              <a:rPr lang="en-US" dirty="0"/>
              <a:t>Neo4j Logical Data Model</a:t>
            </a:r>
          </a:p>
        </p:txBody>
      </p:sp>
      <p:sp>
        <p:nvSpPr>
          <p:cNvPr id="6" name="Content Placeholder 5">
            <a:extLst>
              <a:ext uri="{FF2B5EF4-FFF2-40B4-BE49-F238E27FC236}">
                <a16:creationId xmlns:a16="http://schemas.microsoft.com/office/drawing/2014/main" id="{8294BB37-90AB-4FA6-A207-4D23C345EC76}"/>
              </a:ext>
            </a:extLst>
          </p:cNvPr>
          <p:cNvSpPr>
            <a:spLocks noGrp="1"/>
          </p:cNvSpPr>
          <p:nvPr>
            <p:ph idx="1"/>
          </p:nvPr>
        </p:nvSpPr>
        <p:spPr>
          <a:xfrm>
            <a:off x="838200" y="1545021"/>
            <a:ext cx="10515600" cy="4631942"/>
          </a:xfrm>
        </p:spPr>
        <p:txBody>
          <a:bodyPr>
            <a:normAutofit lnSpcReduction="10000"/>
          </a:bodyPr>
          <a:lstStyle/>
          <a:p>
            <a:r>
              <a:rPr lang="en-US" sz="2400" dirty="0"/>
              <a:t>Community Edition limited to single database - </a:t>
            </a:r>
            <a:r>
              <a:rPr lang="en-US" sz="2400" b="1" dirty="0"/>
              <a:t>neo4j</a:t>
            </a:r>
            <a:endParaRPr lang="en-US" sz="2400" dirty="0"/>
          </a:p>
          <a:p>
            <a:r>
              <a:rPr lang="en-US" sz="2400" b="1" dirty="0"/>
              <a:t>Labels</a:t>
            </a:r>
            <a:r>
              <a:rPr lang="en-US" sz="2400" dirty="0"/>
              <a:t> allow us to group common nodes together. </a:t>
            </a:r>
            <a:r>
              <a:rPr lang="en-US" sz="2000" dirty="0">
                <a:solidFill>
                  <a:srgbClr val="586E75"/>
                </a:solidFill>
                <a:latin typeface="Consolas" panose="020B0609020204030204" pitchFamily="49" charset="0"/>
              </a:rPr>
              <a:t>:Label</a:t>
            </a:r>
            <a:endParaRPr lang="en-US" sz="1400" dirty="0">
              <a:solidFill>
                <a:srgbClr val="586E75"/>
              </a:solidFill>
              <a:latin typeface="Consolas" panose="020B0609020204030204" pitchFamily="49" charset="0"/>
            </a:endParaRPr>
          </a:p>
          <a:p>
            <a:pPr lvl="1"/>
            <a:r>
              <a:rPr lang="en-US" sz="2000" dirty="0"/>
              <a:t>These are like a table, but with no required schema!</a:t>
            </a:r>
          </a:p>
          <a:p>
            <a:pPr lvl="1"/>
            <a:r>
              <a:rPr lang="en-US" sz="2000" dirty="0"/>
              <a:t>They just categorize common nodes.</a:t>
            </a:r>
          </a:p>
          <a:p>
            <a:r>
              <a:rPr lang="en-US" sz="2400" b="1" dirty="0"/>
              <a:t>Relationships </a:t>
            </a:r>
            <a:r>
              <a:rPr lang="en-US" sz="2400" dirty="0"/>
              <a:t>connect nodes together </a:t>
            </a:r>
            <a:r>
              <a:rPr lang="en-US" sz="2000" dirty="0">
                <a:solidFill>
                  <a:srgbClr val="586E75"/>
                </a:solidFill>
                <a:latin typeface="Consolas" panose="020B0609020204030204" pitchFamily="49" charset="0"/>
              </a:rPr>
              <a:t>–[RELATIONSHIP]-&gt;</a:t>
            </a:r>
          </a:p>
          <a:p>
            <a:pPr lvl="1"/>
            <a:r>
              <a:rPr lang="en-US" sz="2000" dirty="0"/>
              <a:t>Relationships are one way or two way</a:t>
            </a:r>
          </a:p>
          <a:p>
            <a:r>
              <a:rPr lang="en-US" sz="2400" b="1" dirty="0"/>
              <a:t>Attributes </a:t>
            </a:r>
            <a:r>
              <a:rPr lang="en-US" sz="2400" dirty="0"/>
              <a:t>– key value pairs  </a:t>
            </a:r>
            <a:r>
              <a:rPr lang="en-US" sz="2000" dirty="0">
                <a:solidFill>
                  <a:srgbClr val="586E75"/>
                </a:solidFill>
                <a:latin typeface="Consolas" panose="020B0609020204030204" pitchFamily="49" charset="0"/>
              </a:rPr>
              <a:t>{</a:t>
            </a:r>
            <a:r>
              <a:rPr lang="en-US" sz="2000" dirty="0" err="1">
                <a:solidFill>
                  <a:srgbClr val="586E75"/>
                </a:solidFill>
                <a:latin typeface="Consolas" panose="020B0609020204030204" pitchFamily="49" charset="0"/>
              </a:rPr>
              <a:t>key:value</a:t>
            </a:r>
            <a:r>
              <a:rPr lang="en-US" sz="2000" dirty="0">
                <a:solidFill>
                  <a:srgbClr val="586E75"/>
                </a:solidFill>
                <a:latin typeface="Consolas" panose="020B0609020204030204" pitchFamily="49" charset="0"/>
              </a:rPr>
              <a:t>}</a:t>
            </a:r>
          </a:p>
          <a:p>
            <a:pPr lvl="1"/>
            <a:r>
              <a:rPr lang="en-US" sz="2000" dirty="0"/>
              <a:t>Can be assigned to nodes or relationships</a:t>
            </a:r>
          </a:p>
          <a:p>
            <a:r>
              <a:rPr lang="en-US" sz="2400" dirty="0"/>
              <a:t>Every node and relationship gets its own id, globally unique to the db.</a:t>
            </a:r>
          </a:p>
          <a:p>
            <a:pPr marL="0" indent="0">
              <a:buNone/>
            </a:pPr>
            <a:r>
              <a:rPr lang="en-US" sz="2000" dirty="0">
                <a:solidFill>
                  <a:srgbClr val="586E75"/>
                </a:solidFill>
                <a:effectLst/>
                <a:latin typeface="Consolas" panose="020B0609020204030204" pitchFamily="49" charset="0"/>
              </a:rPr>
              <a:t>(</a:t>
            </a:r>
            <a:r>
              <a:rPr lang="en-US" sz="2000" dirty="0" err="1">
                <a:solidFill>
                  <a:srgbClr val="000000"/>
                </a:solidFill>
                <a:effectLst/>
                <a:latin typeface="Consolas" panose="020B0609020204030204" pitchFamily="49" charset="0"/>
              </a:rPr>
              <a:t>f</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Faculty</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name</a:t>
            </a:r>
            <a:r>
              <a:rPr lang="en-US" sz="2000" dirty="0" err="1">
                <a:solidFill>
                  <a:srgbClr val="586E75"/>
                </a:solidFill>
                <a:effectLst/>
                <a:latin typeface="Consolas" panose="020B0609020204030204" pitchFamily="49" charset="0"/>
              </a:rPr>
              <a:t>:</a:t>
            </a:r>
            <a:r>
              <a:rPr lang="en-US" sz="2000" dirty="0" err="1">
                <a:solidFill>
                  <a:srgbClr val="B58900"/>
                </a:solidFill>
                <a:effectLst/>
                <a:latin typeface="Consolas" panose="020B0609020204030204" pitchFamily="49" charset="0"/>
              </a:rPr>
              <a:t>'Mike</a:t>
            </a:r>
            <a:r>
              <a:rPr lang="en-US" sz="2000" dirty="0">
                <a:solidFill>
                  <a:srgbClr val="B58900"/>
                </a:solidFill>
                <a:effectLst/>
                <a:latin typeface="Consolas" panose="020B0609020204030204" pitchFamily="49" charset="0"/>
              </a:rPr>
              <a:t>’</a:t>
            </a:r>
            <a:r>
              <a:rPr lang="en-US" sz="2000" dirty="0">
                <a:solidFill>
                  <a:srgbClr val="586E75"/>
                </a:solidFill>
                <a:effectLst/>
                <a:latin typeface="Consolas" panose="020B0609020204030204" pitchFamily="49" charset="0"/>
              </a:rPr>
              <a:t>})</a:t>
            </a:r>
            <a:br>
              <a:rPr lang="en-US" sz="2000" dirty="0">
                <a:solidFill>
                  <a:srgbClr val="586E75"/>
                </a:solidFill>
                <a:effectLst/>
                <a:latin typeface="Consolas" panose="020B0609020204030204" pitchFamily="49" charset="0"/>
              </a:rPr>
            </a:br>
            <a:r>
              <a:rPr lang="en-US" sz="2000" dirty="0">
                <a:solidFill>
                  <a:srgbClr val="586E75"/>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r</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TEACHES</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semester</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'fall2021'</a:t>
            </a:r>
            <a:r>
              <a:rPr lang="en-US" sz="2000" dirty="0">
                <a:solidFill>
                  <a:srgbClr val="586E75"/>
                </a:solidFill>
                <a:effectLst/>
                <a:latin typeface="Consolas" panose="020B0609020204030204" pitchFamily="49" charset="0"/>
              </a:rPr>
              <a:t>}]-&gt;</a:t>
            </a:r>
            <a:br>
              <a:rPr lang="en-US" sz="2000" dirty="0">
                <a:solidFill>
                  <a:srgbClr val="586E75"/>
                </a:solidFill>
                <a:effectLst/>
                <a:latin typeface="Consolas" panose="020B0609020204030204" pitchFamily="49" charset="0"/>
              </a:rPr>
            </a:br>
            <a:r>
              <a:rPr lang="en-US" sz="2000" dirty="0">
                <a:solidFill>
                  <a:srgbClr val="586E75"/>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c</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Course</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code</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'IST769'</a:t>
            </a:r>
            <a:r>
              <a:rPr lang="en-US" sz="2000" dirty="0">
                <a:solidFill>
                  <a:srgbClr val="586E75"/>
                </a:solidFill>
                <a:effectLst/>
                <a:latin typeface="Consolas" panose="020B0609020204030204" pitchFamily="49" charset="0"/>
              </a:rPr>
              <a:t>})</a:t>
            </a:r>
            <a:endParaRPr lang="en-US" sz="2000" dirty="0"/>
          </a:p>
          <a:p>
            <a:endParaRPr lang="en-US" dirty="0"/>
          </a:p>
          <a:p>
            <a:endParaRPr lang="en-US" dirty="0"/>
          </a:p>
        </p:txBody>
      </p:sp>
    </p:spTree>
    <p:extLst>
      <p:ext uri="{BB962C8B-B14F-4D97-AF65-F5344CB8AC3E}">
        <p14:creationId xmlns:p14="http://schemas.microsoft.com/office/powerpoint/2010/main" val="47529132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D0BF40-0B98-4FB3-B7CC-15F6A0E82515}"/>
              </a:ext>
            </a:extLst>
          </p:cNvPr>
          <p:cNvSpPr>
            <a:spLocks noGrp="1"/>
          </p:cNvSpPr>
          <p:nvPr>
            <p:ph type="title"/>
          </p:nvPr>
        </p:nvSpPr>
        <p:spPr/>
        <p:txBody>
          <a:bodyPr/>
          <a:lstStyle/>
          <a:p>
            <a:r>
              <a:rPr lang="en-US" dirty="0"/>
              <a:t>Cypher Basics</a:t>
            </a:r>
          </a:p>
        </p:txBody>
      </p:sp>
      <p:sp>
        <p:nvSpPr>
          <p:cNvPr id="5" name="Subtitle 4">
            <a:extLst>
              <a:ext uri="{FF2B5EF4-FFF2-40B4-BE49-F238E27FC236}">
                <a16:creationId xmlns:a16="http://schemas.microsoft.com/office/drawing/2014/main" id="{596D5951-7B77-4D7A-BF04-8F51F0DBD865}"/>
              </a:ext>
            </a:extLst>
          </p:cNvPr>
          <p:cNvSpPr>
            <a:spLocks noGrp="1"/>
          </p:cNvSpPr>
          <p:nvPr>
            <p:ph type="body" idx="1"/>
          </p:nvPr>
        </p:nvSpPr>
        <p:spPr/>
        <p:txBody>
          <a:bodyPr/>
          <a:lstStyle/>
          <a:p>
            <a:r>
              <a:rPr lang="en-US" dirty="0"/>
              <a:t>Cypher Query Language</a:t>
            </a:r>
          </a:p>
        </p:txBody>
      </p:sp>
      <p:pic>
        <p:nvPicPr>
          <p:cNvPr id="7" name="Picture 4">
            <a:extLst>
              <a:ext uri="{FF2B5EF4-FFF2-40B4-BE49-F238E27FC236}">
                <a16:creationId xmlns:a16="http://schemas.microsoft.com/office/drawing/2014/main" id="{27BC2D07-A6DC-4288-8ECF-E6997A029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6459" y="1792553"/>
            <a:ext cx="3074980" cy="1160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9997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19634-E0D1-4DF9-B22C-BF1DC163AFD0}"/>
              </a:ext>
            </a:extLst>
          </p:cNvPr>
          <p:cNvSpPr>
            <a:spLocks noGrp="1"/>
          </p:cNvSpPr>
          <p:nvPr>
            <p:ph type="title"/>
          </p:nvPr>
        </p:nvSpPr>
        <p:spPr/>
        <p:txBody>
          <a:bodyPr/>
          <a:lstStyle/>
          <a:p>
            <a:r>
              <a:rPr lang="en-US" dirty="0"/>
              <a:t>Cypher: Build a Graph CREATE / MERGE</a:t>
            </a:r>
          </a:p>
        </p:txBody>
      </p:sp>
      <p:sp>
        <p:nvSpPr>
          <p:cNvPr id="3" name="Content Placeholder 2">
            <a:extLst>
              <a:ext uri="{FF2B5EF4-FFF2-40B4-BE49-F238E27FC236}">
                <a16:creationId xmlns:a16="http://schemas.microsoft.com/office/drawing/2014/main" id="{6C31A1AB-B70C-45FC-B660-C90FFF3EC6BB}"/>
              </a:ext>
            </a:extLst>
          </p:cNvPr>
          <p:cNvSpPr>
            <a:spLocks noGrp="1"/>
          </p:cNvSpPr>
          <p:nvPr>
            <p:ph idx="1"/>
          </p:nvPr>
        </p:nvSpPr>
        <p:spPr/>
        <p:txBody>
          <a:bodyPr>
            <a:normAutofit fontScale="92500" lnSpcReduction="20000"/>
          </a:bodyPr>
          <a:lstStyle/>
          <a:p>
            <a:r>
              <a:rPr lang="en-US" dirty="0"/>
              <a:t>CREATE Adds a node and/or relationship. It will re-add the same data.</a:t>
            </a:r>
          </a:p>
          <a:p>
            <a:r>
              <a:rPr lang="en-US" dirty="0"/>
              <a:t>MERGE Will not a add the same data. (UPSERT)</a:t>
            </a: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Faculty </a:t>
            </a:r>
            <a:r>
              <a:rPr lang="en-US" sz="2400" dirty="0">
                <a:solidFill>
                  <a:srgbClr val="586E75"/>
                </a:solidFill>
                <a:effectLst/>
                <a:latin typeface="Consolas" panose="020B0609020204030204" pitchFamily="49" charset="0"/>
              </a:rPr>
              <a:t>{</a:t>
            </a:r>
            <a:r>
              <a:rPr lang="en-US" sz="2400" dirty="0" err="1">
                <a:solidFill>
                  <a:srgbClr val="333333"/>
                </a:solidFill>
                <a:effectLst/>
                <a:latin typeface="Consolas" panose="020B0609020204030204" pitchFamily="49" charset="0"/>
              </a:rPr>
              <a:t>name</a:t>
            </a:r>
            <a:r>
              <a:rPr lang="en-US" sz="2400" dirty="0" err="1">
                <a:solidFill>
                  <a:srgbClr val="586E75"/>
                </a:solidFill>
                <a:effectLst/>
                <a:latin typeface="Consolas" panose="020B0609020204030204" pitchFamily="49" charset="0"/>
              </a:rPr>
              <a:t>:</a:t>
            </a:r>
            <a:r>
              <a:rPr lang="en-US" sz="2400" dirty="0" err="1">
                <a:solidFill>
                  <a:srgbClr val="B58900"/>
                </a:solidFill>
                <a:effectLst/>
                <a:latin typeface="Consolas" panose="020B0609020204030204" pitchFamily="49" charset="0"/>
              </a:rPr>
              <a:t>'Mike</a:t>
            </a:r>
            <a:r>
              <a:rPr lang="en-US" sz="2400" dirty="0">
                <a:solidFill>
                  <a:srgbClr val="B58900"/>
                </a:solidFill>
                <a:effectLst/>
                <a:latin typeface="Consolas" panose="020B0609020204030204" pitchFamily="49" charset="0"/>
              </a:rPr>
              <a:t>'</a:t>
            </a: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t1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'IST769'</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'IST256'</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p1</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PROFESSOR_OF_RECORD</a:t>
            </a:r>
            <a:r>
              <a:rPr lang="en-US" sz="2400" dirty="0">
                <a:solidFill>
                  <a:srgbClr val="586E75"/>
                </a:solidFill>
                <a:effectLst/>
                <a:latin typeface="Consolas" panose="020B0609020204030204" pitchFamily="49" charset="0"/>
              </a:rPr>
              <a:t>]-&gt;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c3</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Course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code</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'IST659'</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r>
              <a:rPr lang="en-US" sz="2400" dirty="0">
                <a:solidFill>
                  <a:srgbClr val="859900"/>
                </a:solidFill>
                <a:effectLst/>
                <a:latin typeface="Consolas" panose="020B0609020204030204" pitchFamily="49" charset="0"/>
              </a:rPr>
              <a:t>merge</a:t>
            </a:r>
            <a:r>
              <a:rPr lang="en-US" sz="2400" dirty="0">
                <a:solidFill>
                  <a:srgbClr val="333333"/>
                </a:solidFill>
                <a:effectLst/>
                <a:latin typeface="Consolas" panose="020B0609020204030204" pitchFamily="49" charset="0"/>
              </a:rPr>
              <a:t>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f2</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Faculty </a:t>
            </a:r>
            <a:r>
              <a:rPr lang="en-US" sz="2400" dirty="0">
                <a:solidFill>
                  <a:srgbClr val="586E75"/>
                </a:solidFill>
                <a:effectLst/>
                <a:latin typeface="Consolas" panose="020B0609020204030204" pitchFamily="49" charset="0"/>
              </a:rPr>
              <a:t>{</a:t>
            </a:r>
            <a:r>
              <a:rPr lang="en-US" sz="2400" dirty="0" err="1">
                <a:solidFill>
                  <a:srgbClr val="333333"/>
                </a:solidFill>
                <a:effectLst/>
                <a:latin typeface="Consolas" panose="020B0609020204030204" pitchFamily="49" charset="0"/>
              </a:rPr>
              <a:t>name</a:t>
            </a:r>
            <a:r>
              <a:rPr lang="en-US" sz="2400" dirty="0" err="1">
                <a:solidFill>
                  <a:srgbClr val="586E75"/>
                </a:solidFill>
                <a:effectLst/>
                <a:latin typeface="Consolas" panose="020B0609020204030204" pitchFamily="49" charset="0"/>
              </a:rPr>
              <a:t>:</a:t>
            </a:r>
            <a:r>
              <a:rPr lang="en-US" sz="2400" dirty="0" err="1">
                <a:solidFill>
                  <a:srgbClr val="B58900"/>
                </a:solidFill>
                <a:effectLst/>
                <a:latin typeface="Consolas" panose="020B0609020204030204" pitchFamily="49" charset="0"/>
              </a:rPr>
              <a:t>'Jill</a:t>
            </a:r>
            <a:r>
              <a:rPr lang="en-US" sz="2400" dirty="0">
                <a:solidFill>
                  <a:srgbClr val="B58900"/>
                </a:solidFill>
                <a:effectLst/>
                <a:latin typeface="Consolas" panose="020B0609020204030204" pitchFamily="49" charset="0"/>
              </a:rPr>
              <a:t>'</a:t>
            </a:r>
            <a:r>
              <a:rPr lang="en-US" sz="2400" dirty="0">
                <a:solidFill>
                  <a:srgbClr val="586E75"/>
                </a:solidFill>
                <a:effectLst/>
                <a:latin typeface="Consolas" panose="020B0609020204030204" pitchFamily="49" charset="0"/>
              </a:rPr>
              <a:t>})-</a:t>
            </a:r>
            <a:br>
              <a:rPr lang="en-US" sz="2400" dirty="0">
                <a:solidFill>
                  <a:srgbClr val="586E75"/>
                </a:solidFill>
                <a:effectLst/>
                <a:latin typeface="Consolas" panose="020B0609020204030204" pitchFamily="49" charset="0"/>
              </a:rPr>
            </a:br>
            <a:r>
              <a:rPr lang="en-US" sz="2400" dirty="0">
                <a:solidFill>
                  <a:srgbClr val="586E75"/>
                </a:solidFill>
                <a:effectLst/>
                <a:latin typeface="Consolas" panose="020B0609020204030204" pitchFamily="49" charset="0"/>
              </a:rPr>
              <a:t>	[</a:t>
            </a:r>
            <a:r>
              <a:rPr lang="en-US" sz="2400" dirty="0">
                <a:solidFill>
                  <a:srgbClr val="333333"/>
                </a:solidFill>
                <a:effectLst/>
                <a:latin typeface="Consolas" panose="020B0609020204030204" pitchFamily="49" charset="0"/>
              </a:rPr>
              <a:t>t3</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TEACHES </a:t>
            </a:r>
            <a:r>
              <a:rPr lang="en-US" sz="2400" dirty="0">
                <a:solidFill>
                  <a:srgbClr val="586E75"/>
                </a:solidFill>
                <a:effectLst/>
                <a:latin typeface="Consolas" panose="020B0609020204030204" pitchFamily="49" charset="0"/>
              </a:rPr>
              <a:t>{</a:t>
            </a:r>
            <a:r>
              <a:rPr lang="en-US" sz="2400" dirty="0">
                <a:solidFill>
                  <a:srgbClr val="333333"/>
                </a:solidFill>
                <a:effectLst/>
                <a:latin typeface="Consolas" panose="020B0609020204030204" pitchFamily="49" charset="0"/>
              </a:rPr>
              <a:t>semester</a:t>
            </a:r>
            <a:r>
              <a:rPr lang="en-US" sz="2400" dirty="0">
                <a:solidFill>
                  <a:srgbClr val="586E75"/>
                </a:solidFill>
                <a:effectLst/>
                <a:latin typeface="Consolas" panose="020B0609020204030204" pitchFamily="49" charset="0"/>
              </a:rPr>
              <a:t>:</a:t>
            </a:r>
            <a:r>
              <a:rPr lang="en-US" sz="2400" dirty="0">
                <a:solidFill>
                  <a:srgbClr val="B58900"/>
                </a:solidFill>
                <a:effectLst/>
                <a:latin typeface="Consolas" panose="020B0609020204030204" pitchFamily="49" charset="0"/>
              </a:rPr>
              <a:t>'fall2021'</a:t>
            </a:r>
            <a:r>
              <a:rPr lang="en-US" sz="2400" dirty="0">
                <a:solidFill>
                  <a:srgbClr val="586E75"/>
                </a:solidFill>
                <a:effectLst/>
                <a:latin typeface="Consolas" panose="020B0609020204030204" pitchFamily="49" charset="0"/>
              </a:rPr>
              <a:t>}]-&gt;(</a:t>
            </a:r>
            <a:r>
              <a:rPr lang="en-US" sz="2400" dirty="0">
                <a:solidFill>
                  <a:srgbClr val="333333"/>
                </a:solidFill>
                <a:effectLst/>
                <a:latin typeface="Consolas" panose="020B0609020204030204" pitchFamily="49" charset="0"/>
              </a:rPr>
              <a:t>c3</a:t>
            </a:r>
            <a:r>
              <a:rPr lang="en-US" sz="2400" dirty="0">
                <a:solidFill>
                  <a:srgbClr val="586E75"/>
                </a:solidFill>
                <a:effectLst/>
                <a:latin typeface="Consolas" panose="020B0609020204030204" pitchFamily="49" charset="0"/>
              </a:rPr>
              <a:t>)</a:t>
            </a:r>
            <a:endParaRPr lang="en-US" sz="2400" dirty="0">
              <a:solidFill>
                <a:srgbClr val="000000"/>
              </a:solidFill>
              <a:effectLst/>
              <a:latin typeface="Consolas" panose="020B0609020204030204" pitchFamily="49" charset="0"/>
            </a:endParaRPr>
          </a:p>
          <a:p>
            <a:pPr marL="0" indent="0">
              <a:buNone/>
            </a:pPr>
            <a:endParaRPr lang="en-US" dirty="0"/>
          </a:p>
        </p:txBody>
      </p:sp>
      <p:pic>
        <p:nvPicPr>
          <p:cNvPr id="5" name="Picture 4">
            <a:extLst>
              <a:ext uri="{FF2B5EF4-FFF2-40B4-BE49-F238E27FC236}">
                <a16:creationId xmlns:a16="http://schemas.microsoft.com/office/drawing/2014/main" id="{BEA551BC-1B09-4362-9104-8118A5B793AB}"/>
              </a:ext>
            </a:extLst>
          </p:cNvPr>
          <p:cNvPicPr>
            <a:picLocks noChangeAspect="1"/>
          </p:cNvPicPr>
          <p:nvPr/>
        </p:nvPicPr>
        <p:blipFill>
          <a:blip r:embed="rId3"/>
          <a:stretch>
            <a:fillRect/>
          </a:stretch>
        </p:blipFill>
        <p:spPr>
          <a:xfrm>
            <a:off x="8861623" y="2604704"/>
            <a:ext cx="2885940" cy="3974081"/>
          </a:xfrm>
          <a:prstGeom prst="rect">
            <a:avLst/>
          </a:prstGeom>
        </p:spPr>
      </p:pic>
    </p:spTree>
    <p:extLst>
      <p:ext uri="{BB962C8B-B14F-4D97-AF65-F5344CB8AC3E}">
        <p14:creationId xmlns:p14="http://schemas.microsoft.com/office/powerpoint/2010/main" val="16705445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8494-6EA3-458F-A119-A35517E3D9F0}"/>
              </a:ext>
            </a:extLst>
          </p:cNvPr>
          <p:cNvSpPr>
            <a:spLocks noGrp="1"/>
          </p:cNvSpPr>
          <p:nvPr>
            <p:ph type="title"/>
          </p:nvPr>
        </p:nvSpPr>
        <p:spPr/>
        <p:txBody>
          <a:bodyPr/>
          <a:lstStyle/>
          <a:p>
            <a:r>
              <a:rPr lang="en-US" dirty="0"/>
              <a:t>Cypher : MATCH</a:t>
            </a:r>
          </a:p>
        </p:txBody>
      </p:sp>
      <p:sp>
        <p:nvSpPr>
          <p:cNvPr id="3" name="Content Placeholder 2">
            <a:extLst>
              <a:ext uri="{FF2B5EF4-FFF2-40B4-BE49-F238E27FC236}">
                <a16:creationId xmlns:a16="http://schemas.microsoft.com/office/drawing/2014/main" id="{99F9278D-E0A6-4506-9330-CE3B00572C24}"/>
              </a:ext>
            </a:extLst>
          </p:cNvPr>
          <p:cNvSpPr>
            <a:spLocks noGrp="1"/>
          </p:cNvSpPr>
          <p:nvPr>
            <p:ph idx="1"/>
          </p:nvPr>
        </p:nvSpPr>
        <p:spPr/>
        <p:txBody>
          <a:bodyPr/>
          <a:lstStyle/>
          <a:p>
            <a:r>
              <a:rPr lang="en-US" dirty="0"/>
              <a:t>Match is used to query data. </a:t>
            </a:r>
          </a:p>
          <a:p>
            <a:r>
              <a:rPr lang="en-US" dirty="0"/>
              <a:t>Here is the SELECT * Equivalent </a:t>
            </a:r>
          </a:p>
          <a:p>
            <a:pPr marL="0" indent="0">
              <a:buNone/>
            </a:pPr>
            <a:r>
              <a:rPr lang="en-US" dirty="0">
                <a:solidFill>
                  <a:srgbClr val="859900"/>
                </a:solidFill>
                <a:effectLst/>
                <a:latin typeface="Consolas" panose="020B0609020204030204" pitchFamily="49" charset="0"/>
              </a:rPr>
              <a:t>match</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Faculty</a:t>
            </a:r>
            <a:r>
              <a:rPr lang="en-US" dirty="0">
                <a:solidFill>
                  <a:srgbClr val="586E75"/>
                </a:solidFill>
                <a:effectLst/>
                <a:latin typeface="Consolas" panose="020B0609020204030204" pitchFamily="49" charset="0"/>
              </a:rPr>
              <a: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333333"/>
                </a:solidFill>
                <a:latin typeface="Consolas" panose="020B0609020204030204" pitchFamily="49" charset="0"/>
              </a:rPr>
              <a:t>t</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TEACHES</a:t>
            </a:r>
            <a:r>
              <a:rPr lang="en-US" dirty="0">
                <a:solidFill>
                  <a:srgbClr val="586E75"/>
                </a:solidFill>
                <a:effectLst/>
                <a:latin typeface="Consolas" panose="020B0609020204030204" pitchFamily="49" charset="0"/>
              </a:rPr>
              <a:t>]-&gt;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Course</a:t>
            </a:r>
            <a:r>
              <a:rPr lang="en-US" dirty="0">
                <a:solidFill>
                  <a:srgbClr val="586E75"/>
                </a:solidFill>
                <a:effectLst/>
                <a:latin typeface="Consolas" panose="020B0609020204030204" pitchFamily="49" charset="0"/>
              </a:rPr>
              <a:t>)</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return</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,t,</a:t>
            </a:r>
            <a:r>
              <a:rPr lang="en-US" dirty="0" err="1">
                <a:solidFill>
                  <a:srgbClr val="000000"/>
                </a:solidFill>
                <a:effectLst/>
                <a:latin typeface="Consolas" panose="020B0609020204030204" pitchFamily="49" charset="0"/>
              </a:rPr>
              <a:t>c</a:t>
            </a:r>
            <a:endParaRPr lang="en-US" dirty="0">
              <a:solidFill>
                <a:srgbClr val="000000"/>
              </a:solidFill>
              <a:effectLst/>
              <a:latin typeface="Consolas" panose="020B0609020204030204" pitchFamily="49" charset="0"/>
            </a:endParaRPr>
          </a:p>
          <a:p>
            <a:pPr marL="0" indent="0">
              <a:buNone/>
            </a:pPr>
            <a:endParaRPr lang="en-US" dirty="0"/>
          </a:p>
        </p:txBody>
      </p:sp>
      <p:pic>
        <p:nvPicPr>
          <p:cNvPr id="4" name="Picture 3">
            <a:extLst>
              <a:ext uri="{FF2B5EF4-FFF2-40B4-BE49-F238E27FC236}">
                <a16:creationId xmlns:a16="http://schemas.microsoft.com/office/drawing/2014/main" id="{D0DC695A-8ED9-42D0-95F3-37F85FD043C1}"/>
              </a:ext>
            </a:extLst>
          </p:cNvPr>
          <p:cNvPicPr>
            <a:picLocks noChangeAspect="1"/>
          </p:cNvPicPr>
          <p:nvPr/>
        </p:nvPicPr>
        <p:blipFill>
          <a:blip r:embed="rId2"/>
          <a:stretch>
            <a:fillRect/>
          </a:stretch>
        </p:blipFill>
        <p:spPr>
          <a:xfrm>
            <a:off x="8380071" y="1825625"/>
            <a:ext cx="3414531" cy="4701977"/>
          </a:xfrm>
          <a:prstGeom prst="rect">
            <a:avLst/>
          </a:prstGeom>
        </p:spPr>
      </p:pic>
    </p:spTree>
    <p:extLst>
      <p:ext uri="{BB962C8B-B14F-4D97-AF65-F5344CB8AC3E}">
        <p14:creationId xmlns:p14="http://schemas.microsoft.com/office/powerpoint/2010/main" val="386821577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38494-6EA3-458F-A119-A35517E3D9F0}"/>
              </a:ext>
            </a:extLst>
          </p:cNvPr>
          <p:cNvSpPr>
            <a:spLocks noGrp="1"/>
          </p:cNvSpPr>
          <p:nvPr>
            <p:ph type="title"/>
          </p:nvPr>
        </p:nvSpPr>
        <p:spPr/>
        <p:txBody>
          <a:bodyPr/>
          <a:lstStyle/>
          <a:p>
            <a:r>
              <a:rPr lang="en-US" dirty="0"/>
              <a:t>Cypher: MATCH with WHERE</a:t>
            </a:r>
          </a:p>
        </p:txBody>
      </p:sp>
      <p:sp>
        <p:nvSpPr>
          <p:cNvPr id="3" name="Content Placeholder 2">
            <a:extLst>
              <a:ext uri="{FF2B5EF4-FFF2-40B4-BE49-F238E27FC236}">
                <a16:creationId xmlns:a16="http://schemas.microsoft.com/office/drawing/2014/main" id="{99F9278D-E0A6-4506-9330-CE3B00572C24}"/>
              </a:ext>
            </a:extLst>
          </p:cNvPr>
          <p:cNvSpPr>
            <a:spLocks noGrp="1"/>
          </p:cNvSpPr>
          <p:nvPr>
            <p:ph idx="1"/>
          </p:nvPr>
        </p:nvSpPr>
        <p:spPr/>
        <p:txBody>
          <a:bodyPr/>
          <a:lstStyle/>
          <a:p>
            <a:r>
              <a:rPr lang="en-US" dirty="0"/>
              <a:t>Who is the professor of record for IST659?</a:t>
            </a:r>
          </a:p>
          <a:p>
            <a:pPr marL="0" indent="0">
              <a:buNone/>
            </a:pPr>
            <a:r>
              <a:rPr lang="en-US" dirty="0">
                <a:solidFill>
                  <a:srgbClr val="859900"/>
                </a:solidFill>
                <a:effectLst/>
                <a:latin typeface="Consolas" panose="020B0609020204030204" pitchFamily="49" charset="0"/>
              </a:rPr>
              <a:t>match</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Faculty</a:t>
            </a:r>
            <a:r>
              <a:rPr lang="en-US" dirty="0">
                <a:solidFill>
                  <a:srgbClr val="586E75"/>
                </a:solidFill>
                <a:effectLst/>
                <a:latin typeface="Consolas" panose="020B0609020204030204" pitchFamily="49" charset="0"/>
              </a:rPr>
              <a:t>)-</a:t>
            </a:r>
            <a:br>
              <a:rPr lang="en-US" dirty="0">
                <a:solidFill>
                  <a:srgbClr val="586E75"/>
                </a:solidFill>
                <a:effectLst/>
                <a:latin typeface="Consolas" panose="020B0609020204030204" pitchFamily="49" charset="0"/>
              </a:rPr>
            </a:br>
            <a:r>
              <a:rPr lang="en-US" dirty="0">
                <a:solidFill>
                  <a:srgbClr val="586E75"/>
                </a:solidFill>
                <a:effectLst/>
                <a:latin typeface="Consolas" panose="020B0609020204030204" pitchFamily="49" charset="0"/>
              </a:rPr>
              <a:t>	[</a:t>
            </a:r>
            <a:r>
              <a:rPr lang="en-US" dirty="0" err="1">
                <a:solidFill>
                  <a:srgbClr val="333333"/>
                </a:solidFill>
                <a:effectLst/>
                <a:latin typeface="Consolas" panose="020B0609020204030204" pitchFamily="49" charset="0"/>
              </a:rPr>
              <a:t>p</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PROFESSOR_OF_RECORD</a:t>
            </a:r>
            <a:r>
              <a:rPr lang="en-US" dirty="0">
                <a:solidFill>
                  <a:srgbClr val="586E75"/>
                </a:solidFill>
                <a:effectLst/>
                <a:latin typeface="Consolas" panose="020B0609020204030204" pitchFamily="49" charset="0"/>
              </a:rPr>
              <a:t>]-&gt;(</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Course</a:t>
            </a:r>
            <a:r>
              <a:rPr lang="en-US" dirty="0">
                <a:solidFill>
                  <a:srgbClr val="586E75"/>
                </a:solidFill>
                <a:effectLst/>
                <a:latin typeface="Consolas" panose="020B0609020204030204" pitchFamily="49" charset="0"/>
              </a:rPr>
              <a:t>)</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where</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c</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code</a:t>
            </a:r>
            <a:r>
              <a:rPr lang="en-US" dirty="0">
                <a:solidFill>
                  <a:srgbClr val="333333"/>
                </a:solidFill>
                <a:effectLst/>
                <a:latin typeface="Consolas" panose="020B0609020204030204" pitchFamily="49" charset="0"/>
              </a:rPr>
              <a:t> </a:t>
            </a:r>
            <a:r>
              <a:rPr lang="en-US" dirty="0">
                <a:solidFill>
                  <a:srgbClr val="586E75"/>
                </a:solidFill>
                <a:effectLst/>
                <a:latin typeface="Consolas" panose="020B0609020204030204" pitchFamily="49" charset="0"/>
              </a:rPr>
              <a:t>=</a:t>
            </a:r>
            <a:r>
              <a:rPr lang="en-US" dirty="0">
                <a:solidFill>
                  <a:srgbClr val="B58900"/>
                </a:solidFill>
                <a:effectLst/>
                <a:latin typeface="Consolas" panose="020B0609020204030204" pitchFamily="49" charset="0"/>
              </a:rPr>
              <a:t>'IST659'</a:t>
            </a:r>
            <a:endParaRPr lang="en-US" dirty="0">
              <a:solidFill>
                <a:srgbClr val="000000"/>
              </a:solidFill>
              <a:effectLst/>
              <a:latin typeface="Consolas" panose="020B0609020204030204" pitchFamily="49" charset="0"/>
            </a:endParaRPr>
          </a:p>
          <a:p>
            <a:pPr marL="0" indent="0">
              <a:buNone/>
            </a:pPr>
            <a:r>
              <a:rPr lang="en-US" dirty="0">
                <a:solidFill>
                  <a:srgbClr val="859900"/>
                </a:solidFill>
                <a:effectLst/>
                <a:latin typeface="Consolas" panose="020B0609020204030204" pitchFamily="49" charset="0"/>
              </a:rPr>
              <a:t>return</a:t>
            </a:r>
            <a:r>
              <a:rPr lang="en-US" dirty="0">
                <a:solidFill>
                  <a:srgbClr val="333333"/>
                </a:solidFill>
                <a:effectLst/>
                <a:latin typeface="Consolas" panose="020B0609020204030204" pitchFamily="49" charset="0"/>
              </a:rPr>
              <a:t> </a:t>
            </a:r>
            <a:r>
              <a:rPr lang="en-US" dirty="0" err="1">
                <a:solidFill>
                  <a:srgbClr val="000000"/>
                </a:solidFill>
                <a:effectLst/>
                <a:latin typeface="Consolas" panose="020B0609020204030204" pitchFamily="49" charset="0"/>
              </a:rPr>
              <a:t>f</a:t>
            </a:r>
            <a:r>
              <a:rPr lang="en-US" dirty="0" err="1">
                <a:solidFill>
                  <a:srgbClr val="586E75"/>
                </a:solidFill>
                <a:effectLst/>
                <a:latin typeface="Consolas" panose="020B0609020204030204" pitchFamily="49" charset="0"/>
              </a:rPr>
              <a:t>,</a:t>
            </a:r>
            <a:r>
              <a:rPr lang="en-US" dirty="0" err="1">
                <a:solidFill>
                  <a:srgbClr val="333333"/>
                </a:solidFill>
                <a:effectLst/>
                <a:latin typeface="Consolas" panose="020B0609020204030204" pitchFamily="49" charset="0"/>
              </a:rPr>
              <a:t>p</a:t>
            </a:r>
            <a:r>
              <a:rPr lang="en-US" dirty="0" err="1">
                <a:solidFill>
                  <a:srgbClr val="586E75"/>
                </a:solidFill>
                <a:effectLst/>
                <a:latin typeface="Consolas" panose="020B0609020204030204" pitchFamily="49" charset="0"/>
              </a:rPr>
              <a:t>,</a:t>
            </a:r>
            <a:r>
              <a:rPr lang="en-US" dirty="0" err="1">
                <a:solidFill>
                  <a:srgbClr val="000000"/>
                </a:solidFill>
                <a:effectLst/>
                <a:latin typeface="Consolas" panose="020B0609020204030204" pitchFamily="49" charset="0"/>
              </a:rPr>
              <a:t>c</a:t>
            </a:r>
            <a:endParaRPr lang="en-US" dirty="0">
              <a:solidFill>
                <a:srgbClr val="000000"/>
              </a:solidFill>
              <a:effectLst/>
              <a:latin typeface="Consolas" panose="020B0609020204030204" pitchFamily="49" charset="0"/>
            </a:endParaRPr>
          </a:p>
          <a:p>
            <a:endParaRPr lang="en-US" dirty="0"/>
          </a:p>
        </p:txBody>
      </p:sp>
      <p:pic>
        <p:nvPicPr>
          <p:cNvPr id="5" name="Picture 4">
            <a:extLst>
              <a:ext uri="{FF2B5EF4-FFF2-40B4-BE49-F238E27FC236}">
                <a16:creationId xmlns:a16="http://schemas.microsoft.com/office/drawing/2014/main" id="{8483C349-ED35-44E1-A583-1FD6106E931D}"/>
              </a:ext>
            </a:extLst>
          </p:cNvPr>
          <p:cNvPicPr>
            <a:picLocks noChangeAspect="1"/>
          </p:cNvPicPr>
          <p:nvPr/>
        </p:nvPicPr>
        <p:blipFill>
          <a:blip r:embed="rId2"/>
          <a:stretch>
            <a:fillRect/>
          </a:stretch>
        </p:blipFill>
        <p:spPr>
          <a:xfrm>
            <a:off x="4740965" y="4606629"/>
            <a:ext cx="4421373" cy="1475867"/>
          </a:xfrm>
          <a:prstGeom prst="rect">
            <a:avLst/>
          </a:prstGeom>
        </p:spPr>
      </p:pic>
    </p:spTree>
    <p:extLst>
      <p:ext uri="{BB962C8B-B14F-4D97-AF65-F5344CB8AC3E}">
        <p14:creationId xmlns:p14="http://schemas.microsoft.com/office/powerpoint/2010/main" val="274876719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E0EE4-6A78-4885-8B6E-5BD7515CE039}"/>
              </a:ext>
            </a:extLst>
          </p:cNvPr>
          <p:cNvSpPr>
            <a:spLocks noGrp="1"/>
          </p:cNvSpPr>
          <p:nvPr>
            <p:ph type="title"/>
          </p:nvPr>
        </p:nvSpPr>
        <p:spPr/>
        <p:txBody>
          <a:bodyPr/>
          <a:lstStyle/>
          <a:p>
            <a:r>
              <a:rPr lang="en-US" dirty="0"/>
              <a:t>Graph Data Modeling</a:t>
            </a:r>
          </a:p>
        </p:txBody>
      </p:sp>
      <p:sp>
        <p:nvSpPr>
          <p:cNvPr id="3" name="Content Placeholder 2">
            <a:extLst>
              <a:ext uri="{FF2B5EF4-FFF2-40B4-BE49-F238E27FC236}">
                <a16:creationId xmlns:a16="http://schemas.microsoft.com/office/drawing/2014/main" id="{E56949A2-2257-48EA-9A99-FC6EAA67F472}"/>
              </a:ext>
            </a:extLst>
          </p:cNvPr>
          <p:cNvSpPr>
            <a:spLocks noGrp="1"/>
          </p:cNvSpPr>
          <p:nvPr>
            <p:ph type="body" idx="1"/>
          </p:nvPr>
        </p:nvSpPr>
        <p:spPr/>
        <p:txBody>
          <a:bodyPr>
            <a:normAutofit/>
          </a:bodyPr>
          <a:lstStyle/>
          <a:p>
            <a:r>
              <a:rPr lang="en-US" sz="2400" dirty="0"/>
              <a:t>https://neo4j.com/developer/data-modeling/</a:t>
            </a:r>
          </a:p>
        </p:txBody>
      </p:sp>
      <p:pic>
        <p:nvPicPr>
          <p:cNvPr id="5" name="Media Placeholder 4">
            <a:extLst>
              <a:ext uri="{FF2B5EF4-FFF2-40B4-BE49-F238E27FC236}">
                <a16:creationId xmlns:a16="http://schemas.microsoft.com/office/drawing/2014/main" id="{BACC3CBC-F4E8-4326-82BA-C63AFEA8FC7E}"/>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485366" y="1724757"/>
            <a:ext cx="2990850" cy="1128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1605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769258F-D75A-46E2-8100-31044D61FDDB}"/>
              </a:ext>
            </a:extLst>
          </p:cNvPr>
          <p:cNvSpPr>
            <a:spLocks noGrp="1"/>
          </p:cNvSpPr>
          <p:nvPr>
            <p:ph type="title"/>
          </p:nvPr>
        </p:nvSpPr>
        <p:spPr/>
        <p:txBody>
          <a:bodyPr/>
          <a:lstStyle/>
          <a:p>
            <a:r>
              <a:rPr lang="en-US" dirty="0"/>
              <a:t>"Whiteboard Friendly"</a:t>
            </a:r>
          </a:p>
        </p:txBody>
      </p:sp>
      <p:sp>
        <p:nvSpPr>
          <p:cNvPr id="2" name="Content Placeholder 1">
            <a:extLst>
              <a:ext uri="{FF2B5EF4-FFF2-40B4-BE49-F238E27FC236}">
                <a16:creationId xmlns:a16="http://schemas.microsoft.com/office/drawing/2014/main" id="{4D1E1718-9F16-411A-BB71-CFDA31FB3F1A}"/>
              </a:ext>
            </a:extLst>
          </p:cNvPr>
          <p:cNvSpPr>
            <a:spLocks noGrp="1"/>
          </p:cNvSpPr>
          <p:nvPr>
            <p:ph sz="half" idx="1"/>
          </p:nvPr>
        </p:nvSpPr>
        <p:spPr/>
        <p:txBody>
          <a:bodyPr/>
          <a:lstStyle/>
          <a:p>
            <a:endParaRPr lang="en-US"/>
          </a:p>
        </p:txBody>
      </p:sp>
      <p:sp>
        <p:nvSpPr>
          <p:cNvPr id="3" name="Content Placeholder 2">
            <a:extLst>
              <a:ext uri="{FF2B5EF4-FFF2-40B4-BE49-F238E27FC236}">
                <a16:creationId xmlns:a16="http://schemas.microsoft.com/office/drawing/2014/main" id="{F0A546AA-4793-4584-8B62-FDC08E6822EA}"/>
              </a:ext>
            </a:extLst>
          </p:cNvPr>
          <p:cNvSpPr>
            <a:spLocks noGrp="1"/>
          </p:cNvSpPr>
          <p:nvPr>
            <p:ph sz="half" idx="2"/>
          </p:nvPr>
        </p:nvSpPr>
        <p:spPr/>
        <p:txBody>
          <a:bodyPr/>
          <a:lstStyle/>
          <a:p>
            <a:endParaRPr lang="en-US"/>
          </a:p>
        </p:txBody>
      </p:sp>
      <p:pic>
        <p:nvPicPr>
          <p:cNvPr id="3074" name="Picture 2" descr="matrix whiteboard model1">
            <a:extLst>
              <a:ext uri="{FF2B5EF4-FFF2-40B4-BE49-F238E27FC236}">
                <a16:creationId xmlns:a16="http://schemas.microsoft.com/office/drawing/2014/main" id="{937FA823-E149-42B6-8BE1-8A3C26D824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435" y="1929355"/>
            <a:ext cx="4854273" cy="280469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atrix whiteboard model3">
            <a:extLst>
              <a:ext uri="{FF2B5EF4-FFF2-40B4-BE49-F238E27FC236}">
                <a16:creationId xmlns:a16="http://schemas.microsoft.com/office/drawing/2014/main" id="{5FE2D37B-13CC-4F39-9CBB-83CC4172D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9603" y="1873713"/>
            <a:ext cx="4930072" cy="2397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7473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AA5AE2-D35F-4B85-83C0-53F976CD1042}"/>
              </a:ext>
            </a:extLst>
          </p:cNvPr>
          <p:cNvSpPr>
            <a:spLocks noGrp="1"/>
          </p:cNvSpPr>
          <p:nvPr>
            <p:ph type="title"/>
          </p:nvPr>
        </p:nvSpPr>
        <p:spPr/>
        <p:txBody>
          <a:bodyPr/>
          <a:lstStyle/>
          <a:p>
            <a:r>
              <a:rPr lang="en-US" b="1" dirty="0"/>
              <a:t>Graph Data Modeling</a:t>
            </a:r>
          </a:p>
        </p:txBody>
      </p:sp>
      <p:sp>
        <p:nvSpPr>
          <p:cNvPr id="6" name="Content Placeholder 5">
            <a:extLst>
              <a:ext uri="{FF2B5EF4-FFF2-40B4-BE49-F238E27FC236}">
                <a16:creationId xmlns:a16="http://schemas.microsoft.com/office/drawing/2014/main" id="{EA978A1B-6B9F-471E-A5B1-97AAC3E2BABC}"/>
              </a:ext>
            </a:extLst>
          </p:cNvPr>
          <p:cNvSpPr>
            <a:spLocks noGrp="1"/>
          </p:cNvSpPr>
          <p:nvPr>
            <p:ph idx="1"/>
          </p:nvPr>
        </p:nvSpPr>
        <p:spPr>
          <a:xfrm>
            <a:off x="838200" y="1530849"/>
            <a:ext cx="10515600" cy="4646114"/>
          </a:xfrm>
        </p:spPr>
        <p:txBody>
          <a:bodyPr/>
          <a:lstStyle/>
          <a:p>
            <a:r>
              <a:rPr lang="en-US" dirty="0"/>
              <a:t>Conceptual E-R Modeling works</a:t>
            </a:r>
          </a:p>
          <a:p>
            <a:pPr lvl="1"/>
            <a:r>
              <a:rPr lang="en-US" sz="2400" dirty="0"/>
              <a:t>Entities Become Nodes Labeled to match the Entity</a:t>
            </a:r>
          </a:p>
          <a:p>
            <a:pPr lvl="1"/>
            <a:r>
              <a:rPr lang="en-US" sz="2400" dirty="0"/>
              <a:t>Relationships become Relationships of course</a:t>
            </a:r>
          </a:p>
          <a:p>
            <a:pPr lvl="1"/>
            <a:r>
              <a:rPr lang="en-US" sz="2400" dirty="0"/>
              <a:t>Cardinality doesn't matter</a:t>
            </a:r>
          </a:p>
          <a:p>
            <a:pPr lvl="1"/>
            <a:r>
              <a:rPr lang="en-US" sz="2400" dirty="0"/>
              <a:t>Resolve Multi-valued attributes to Relationships</a:t>
            </a:r>
          </a:p>
          <a:p>
            <a:pPr lvl="1"/>
            <a:r>
              <a:rPr lang="en-US" sz="2400" dirty="0"/>
              <a:t>Lots of relationships are fine. This is what graph is for!</a:t>
            </a:r>
          </a:p>
          <a:p>
            <a:r>
              <a:rPr lang="en-US" dirty="0"/>
              <a:t>When in doubt:</a:t>
            </a:r>
          </a:p>
          <a:p>
            <a:pPr lvl="1"/>
            <a:r>
              <a:rPr lang="en-US" sz="2400" dirty="0"/>
              <a:t>more nodes and relationships with fewer attributes</a:t>
            </a:r>
          </a:p>
          <a:p>
            <a:pPr lvl="1"/>
            <a:r>
              <a:rPr lang="en-US" sz="2400" dirty="0"/>
              <a:t>Instead of fewer nodes / relationships with more attributes</a:t>
            </a:r>
          </a:p>
          <a:p>
            <a:pPr lvl="1"/>
            <a:r>
              <a:rPr lang="en-US" sz="2400" b="1" dirty="0"/>
              <a:t>Think: Exact opposite of the Document Model!!!</a:t>
            </a:r>
          </a:p>
        </p:txBody>
      </p:sp>
    </p:spTree>
    <p:extLst>
      <p:ext uri="{BB962C8B-B14F-4D97-AF65-F5344CB8AC3E}">
        <p14:creationId xmlns:p14="http://schemas.microsoft.com/office/powerpoint/2010/main" val="5551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E2920-D323-4C98-8D75-14D83EB8FBE8}"/>
              </a:ext>
            </a:extLst>
          </p:cNvPr>
          <p:cNvSpPr>
            <a:spLocks noGrp="1"/>
          </p:cNvSpPr>
          <p:nvPr>
            <p:ph type="title"/>
          </p:nvPr>
        </p:nvSpPr>
        <p:spPr/>
        <p:txBody>
          <a:bodyPr/>
          <a:lstStyle/>
          <a:p>
            <a:r>
              <a:rPr lang="en-US" dirty="0"/>
              <a:t>What Makes the RDBMS Great?</a:t>
            </a:r>
          </a:p>
        </p:txBody>
      </p:sp>
      <p:sp>
        <p:nvSpPr>
          <p:cNvPr id="5" name="Content Placeholder 4">
            <a:extLst>
              <a:ext uri="{FF2B5EF4-FFF2-40B4-BE49-F238E27FC236}">
                <a16:creationId xmlns:a16="http://schemas.microsoft.com/office/drawing/2014/main" id="{78A67C36-800C-456E-B4F3-AEE7894A6FE4}"/>
              </a:ext>
            </a:extLst>
          </p:cNvPr>
          <p:cNvSpPr>
            <a:spLocks noGrp="1"/>
          </p:cNvSpPr>
          <p:nvPr>
            <p:ph idx="1"/>
          </p:nvPr>
        </p:nvSpPr>
        <p:spPr/>
        <p:txBody>
          <a:bodyPr>
            <a:normAutofit fontScale="92500" lnSpcReduction="20000"/>
          </a:bodyPr>
          <a:lstStyle/>
          <a:p>
            <a:r>
              <a:rPr lang="en-US" dirty="0"/>
              <a:t>Easy to understand tabular structure,</a:t>
            </a:r>
          </a:p>
          <a:p>
            <a:r>
              <a:rPr lang="en-US" dirty="0"/>
              <a:t>Table meta-data and data integrity constraints help to ensure we don’t write “bad data”</a:t>
            </a:r>
          </a:p>
          <a:p>
            <a:r>
              <a:rPr lang="en-US" dirty="0"/>
              <a:t>Data in tables are normalized to minimize redundancy and improve data consistency</a:t>
            </a:r>
          </a:p>
          <a:p>
            <a:r>
              <a:rPr lang="en-US" dirty="0"/>
              <a:t>Wide adoption and an abundance of tools</a:t>
            </a:r>
          </a:p>
          <a:p>
            <a:r>
              <a:rPr lang="en-US" dirty="0"/>
              <a:t>Support for SQL (Structured Query Language), which is easy to learn</a:t>
            </a:r>
          </a:p>
          <a:p>
            <a:r>
              <a:rPr lang="en-US" dirty="0"/>
              <a:t>ACID: Writes are atomic, consistent, isolated, and durable. </a:t>
            </a:r>
          </a:p>
          <a:p>
            <a:r>
              <a:rPr lang="en-US" dirty="0"/>
              <a:t>The de-facto standard—mature and proven</a:t>
            </a:r>
          </a:p>
          <a:p>
            <a:endParaRPr lang="en-US" dirty="0"/>
          </a:p>
        </p:txBody>
      </p:sp>
    </p:spTree>
    <p:extLst>
      <p:ext uri="{BB962C8B-B14F-4D97-AF65-F5344CB8AC3E}">
        <p14:creationId xmlns:p14="http://schemas.microsoft.com/office/powerpoint/2010/main" val="364408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EA06707-A99D-4384-ADF8-F5997EAEB23E}"/>
              </a:ext>
            </a:extLst>
          </p:cNvPr>
          <p:cNvPicPr>
            <a:picLocks noChangeAspect="1"/>
          </p:cNvPicPr>
          <p:nvPr/>
        </p:nvPicPr>
        <p:blipFill>
          <a:blip r:embed="rId2"/>
          <a:stretch>
            <a:fillRect/>
          </a:stretch>
        </p:blipFill>
        <p:spPr>
          <a:xfrm>
            <a:off x="2143284" y="1498395"/>
            <a:ext cx="6772116" cy="4508865"/>
          </a:xfrm>
          <a:prstGeom prst="rect">
            <a:avLst/>
          </a:prstGeom>
        </p:spPr>
      </p:pic>
      <p:sp>
        <p:nvSpPr>
          <p:cNvPr id="4" name="Title 3">
            <a:extLst>
              <a:ext uri="{FF2B5EF4-FFF2-40B4-BE49-F238E27FC236}">
                <a16:creationId xmlns:a16="http://schemas.microsoft.com/office/drawing/2014/main" id="{FB2F605B-00E7-4F80-A137-67DDDFF803EE}"/>
              </a:ext>
            </a:extLst>
          </p:cNvPr>
          <p:cNvSpPr>
            <a:spLocks noGrp="1"/>
          </p:cNvSpPr>
          <p:nvPr>
            <p:ph type="title"/>
          </p:nvPr>
        </p:nvSpPr>
        <p:spPr/>
        <p:txBody>
          <a:bodyPr/>
          <a:lstStyle/>
          <a:p>
            <a:r>
              <a:rPr lang="en-US" dirty="0"/>
              <a:t>Challenge: Graph model This!</a:t>
            </a:r>
          </a:p>
        </p:txBody>
      </p:sp>
      <p:sp>
        <p:nvSpPr>
          <p:cNvPr id="5" name="Content Placeholder 4">
            <a:extLst>
              <a:ext uri="{FF2B5EF4-FFF2-40B4-BE49-F238E27FC236}">
                <a16:creationId xmlns:a16="http://schemas.microsoft.com/office/drawing/2014/main" id="{408A960E-7345-4E7C-8384-7659C335D2E6}"/>
              </a:ext>
            </a:extLst>
          </p:cNvPr>
          <p:cNvSpPr>
            <a:spLocks noGrp="1"/>
          </p:cNvSpPr>
          <p:nvPr>
            <p:ph idx="1"/>
          </p:nvPr>
        </p:nvSpPr>
        <p:spPr>
          <a:xfrm>
            <a:off x="403860" y="1868487"/>
            <a:ext cx="2512960" cy="4351338"/>
          </a:xfrm>
        </p:spPr>
        <p:txBody>
          <a:bodyPr/>
          <a:lstStyle/>
          <a:p>
            <a:pPr marL="0" indent="0">
              <a:buNone/>
            </a:pPr>
            <a:endParaRPr lang="en-US" sz="2800" dirty="0"/>
          </a:p>
          <a:p>
            <a:pPr marL="0" indent="0">
              <a:buNone/>
            </a:pPr>
            <a:endParaRPr lang="en-US" sz="2800" dirty="0"/>
          </a:p>
          <a:p>
            <a:r>
              <a:rPr lang="en-US" sz="2800" dirty="0"/>
              <a:t>Nodes?</a:t>
            </a:r>
          </a:p>
          <a:p>
            <a:r>
              <a:rPr lang="en-US" sz="2800" dirty="0"/>
              <a:t>Relationships?</a:t>
            </a:r>
          </a:p>
          <a:p>
            <a:r>
              <a:rPr lang="en-US" sz="2800" dirty="0"/>
              <a:t>Properties?</a:t>
            </a:r>
          </a:p>
          <a:p>
            <a:r>
              <a:rPr lang="en-US" sz="2800" dirty="0"/>
              <a:t>White Board </a:t>
            </a:r>
            <a:br>
              <a:rPr lang="en-US" sz="2800" dirty="0"/>
            </a:br>
            <a:r>
              <a:rPr lang="en-US" sz="2800" dirty="0"/>
              <a:t>it with real data!</a:t>
            </a:r>
          </a:p>
        </p:txBody>
      </p:sp>
    </p:spTree>
    <p:extLst>
      <p:ext uri="{BB962C8B-B14F-4D97-AF65-F5344CB8AC3E}">
        <p14:creationId xmlns:p14="http://schemas.microsoft.com/office/powerpoint/2010/main" val="184816914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BCC0A-0524-423F-9808-5748B30C397E}"/>
              </a:ext>
            </a:extLst>
          </p:cNvPr>
          <p:cNvSpPr>
            <a:spLocks noGrp="1"/>
          </p:cNvSpPr>
          <p:nvPr>
            <p:ph type="title"/>
          </p:nvPr>
        </p:nvSpPr>
        <p:spPr/>
        <p:txBody>
          <a:bodyPr/>
          <a:lstStyle/>
          <a:p>
            <a:r>
              <a:rPr lang="en-US" dirty="0"/>
              <a:t>A Graph Solution</a:t>
            </a:r>
          </a:p>
        </p:txBody>
      </p:sp>
      <p:pic>
        <p:nvPicPr>
          <p:cNvPr id="6" name="Picture 5">
            <a:extLst>
              <a:ext uri="{FF2B5EF4-FFF2-40B4-BE49-F238E27FC236}">
                <a16:creationId xmlns:a16="http://schemas.microsoft.com/office/drawing/2014/main" id="{AB189F9A-2F42-4FD0-9471-6A5842FAFE71}"/>
              </a:ext>
            </a:extLst>
          </p:cNvPr>
          <p:cNvPicPr>
            <a:picLocks noChangeAspect="1"/>
          </p:cNvPicPr>
          <p:nvPr/>
        </p:nvPicPr>
        <p:blipFill>
          <a:blip r:embed="rId2"/>
          <a:stretch>
            <a:fillRect/>
          </a:stretch>
        </p:blipFill>
        <p:spPr>
          <a:xfrm>
            <a:off x="838200" y="1834191"/>
            <a:ext cx="5215359" cy="3472379"/>
          </a:xfrm>
          <a:prstGeom prst="rect">
            <a:avLst/>
          </a:prstGeom>
          <a:ln>
            <a:solidFill>
              <a:schemeClr val="accent2"/>
            </a:solidFill>
          </a:ln>
        </p:spPr>
      </p:pic>
      <p:pic>
        <p:nvPicPr>
          <p:cNvPr id="10" name="Picture 9">
            <a:extLst>
              <a:ext uri="{FF2B5EF4-FFF2-40B4-BE49-F238E27FC236}">
                <a16:creationId xmlns:a16="http://schemas.microsoft.com/office/drawing/2014/main" id="{E9354CBB-C9E7-4FE9-B785-58A384C45644}"/>
              </a:ext>
            </a:extLst>
          </p:cNvPr>
          <p:cNvPicPr>
            <a:picLocks noChangeAspect="1"/>
          </p:cNvPicPr>
          <p:nvPr/>
        </p:nvPicPr>
        <p:blipFill>
          <a:blip r:embed="rId3"/>
          <a:stretch>
            <a:fillRect/>
          </a:stretch>
        </p:blipFill>
        <p:spPr>
          <a:xfrm>
            <a:off x="6745440" y="1690687"/>
            <a:ext cx="4709262" cy="4750623"/>
          </a:xfrm>
          <a:prstGeom prst="rect">
            <a:avLst/>
          </a:prstGeom>
        </p:spPr>
      </p:pic>
    </p:spTree>
    <p:extLst>
      <p:ext uri="{BB962C8B-B14F-4D97-AF65-F5344CB8AC3E}">
        <p14:creationId xmlns:p14="http://schemas.microsoft.com/office/powerpoint/2010/main" val="46324289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DBAB5A-F0F7-40C3-B6C0-288DA1331CF3}"/>
              </a:ext>
            </a:extLst>
          </p:cNvPr>
          <p:cNvSpPr>
            <a:spLocks noGrp="1"/>
          </p:cNvSpPr>
          <p:nvPr>
            <p:ph type="title"/>
          </p:nvPr>
        </p:nvSpPr>
        <p:spPr/>
        <p:txBody>
          <a:bodyPr/>
          <a:lstStyle/>
          <a:p>
            <a:r>
              <a:rPr lang="en-US" dirty="0"/>
              <a:t>Graph Data Science Library</a:t>
            </a:r>
          </a:p>
        </p:txBody>
      </p:sp>
      <p:sp>
        <p:nvSpPr>
          <p:cNvPr id="3" name="Subtitle 2">
            <a:extLst>
              <a:ext uri="{FF2B5EF4-FFF2-40B4-BE49-F238E27FC236}">
                <a16:creationId xmlns:a16="http://schemas.microsoft.com/office/drawing/2014/main" id="{0DF4166A-037A-41EB-90F9-4B4E9F65F26C}"/>
              </a:ext>
            </a:extLst>
          </p:cNvPr>
          <p:cNvSpPr>
            <a:spLocks noGrp="1"/>
          </p:cNvSpPr>
          <p:nvPr>
            <p:ph type="body" idx="1"/>
          </p:nvPr>
        </p:nvSpPr>
        <p:spPr/>
        <p:txBody>
          <a:bodyPr/>
          <a:lstStyle/>
          <a:p>
            <a:r>
              <a:rPr lang="en-US" dirty="0"/>
              <a:t>https://neo4j.com/product/graph-data-science-library/</a:t>
            </a:r>
          </a:p>
        </p:txBody>
      </p:sp>
      <p:pic>
        <p:nvPicPr>
          <p:cNvPr id="5" name="Media Placeholder 4">
            <a:extLst>
              <a:ext uri="{FF2B5EF4-FFF2-40B4-BE49-F238E27FC236}">
                <a16:creationId xmlns:a16="http://schemas.microsoft.com/office/drawing/2014/main" id="{CD1AA4CF-7E38-4624-A4A8-FF8670F5AE97}"/>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538805" y="1723454"/>
            <a:ext cx="3060700" cy="1155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88108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00AE0F-84DC-4150-9DF7-80071227811F}"/>
              </a:ext>
            </a:extLst>
          </p:cNvPr>
          <p:cNvSpPr>
            <a:spLocks noGrp="1"/>
          </p:cNvSpPr>
          <p:nvPr>
            <p:ph type="title"/>
          </p:nvPr>
        </p:nvSpPr>
        <p:spPr/>
        <p:txBody>
          <a:bodyPr/>
          <a:lstStyle/>
          <a:p>
            <a:r>
              <a:rPr lang="en-US" dirty="0"/>
              <a:t>Algorithms</a:t>
            </a:r>
          </a:p>
        </p:txBody>
      </p:sp>
      <p:sp>
        <p:nvSpPr>
          <p:cNvPr id="5" name="Content Placeholder 4">
            <a:extLst>
              <a:ext uri="{FF2B5EF4-FFF2-40B4-BE49-F238E27FC236}">
                <a16:creationId xmlns:a16="http://schemas.microsoft.com/office/drawing/2014/main" id="{88E2739A-D783-4BBC-982A-41A124A9E95D}"/>
              </a:ext>
            </a:extLst>
          </p:cNvPr>
          <p:cNvSpPr>
            <a:spLocks noGrp="1"/>
          </p:cNvSpPr>
          <p:nvPr>
            <p:ph sz="half" idx="1"/>
          </p:nvPr>
        </p:nvSpPr>
        <p:spPr/>
        <p:txBody>
          <a:bodyPr/>
          <a:lstStyle/>
          <a:p>
            <a:r>
              <a:rPr lang="en-US" sz="2800" b="1" dirty="0"/>
              <a:t>Community Detection</a:t>
            </a:r>
            <a:r>
              <a:rPr lang="en-US" sz="2800" dirty="0"/>
              <a:t> – find significant interactions (relationships) among nodes.</a:t>
            </a:r>
          </a:p>
          <a:p>
            <a:r>
              <a:rPr lang="en-US" sz="2800" b="1" dirty="0"/>
              <a:t>Centrality (Importance)</a:t>
            </a:r>
            <a:r>
              <a:rPr lang="en-US" sz="2800" dirty="0"/>
              <a:t> – Find influential nodes (PageRank)</a:t>
            </a:r>
          </a:p>
          <a:p>
            <a:r>
              <a:rPr lang="en-US" sz="2800" b="1" dirty="0"/>
              <a:t>Similarity </a:t>
            </a:r>
            <a:r>
              <a:rPr lang="en-US" sz="2800" dirty="0"/>
              <a:t>– Discover similar nodes based on relationships / properties</a:t>
            </a:r>
          </a:p>
          <a:p>
            <a:endParaRPr lang="en-US" sz="2800" dirty="0"/>
          </a:p>
        </p:txBody>
      </p:sp>
      <p:sp>
        <p:nvSpPr>
          <p:cNvPr id="6" name="Content Placeholder 5">
            <a:extLst>
              <a:ext uri="{FF2B5EF4-FFF2-40B4-BE49-F238E27FC236}">
                <a16:creationId xmlns:a16="http://schemas.microsoft.com/office/drawing/2014/main" id="{CEA07B70-67E9-4D04-86BF-7E74FF71730A}"/>
              </a:ext>
            </a:extLst>
          </p:cNvPr>
          <p:cNvSpPr>
            <a:spLocks noGrp="1"/>
          </p:cNvSpPr>
          <p:nvPr>
            <p:ph sz="half" idx="2"/>
          </p:nvPr>
        </p:nvSpPr>
        <p:spPr/>
        <p:txBody>
          <a:bodyPr/>
          <a:lstStyle/>
          <a:p>
            <a:r>
              <a:rPr lang="en-US" sz="2800" b="1" dirty="0"/>
              <a:t>Heuristic Link Prediction </a:t>
            </a:r>
            <a:r>
              <a:rPr lang="en-US" sz="2800" dirty="0"/>
              <a:t>– predict the likelihood of a new relationship being formed.</a:t>
            </a:r>
          </a:p>
          <a:p>
            <a:r>
              <a:rPr lang="en-US" sz="2800" b="1" dirty="0"/>
              <a:t>Pathfinding </a:t>
            </a:r>
            <a:r>
              <a:rPr lang="en-US" sz="2800" dirty="0"/>
              <a:t>– find shortest, or most efficient paths between  nodes.</a:t>
            </a:r>
            <a:endParaRPr lang="en-US" sz="2800" b="1" dirty="0"/>
          </a:p>
          <a:p>
            <a:r>
              <a:rPr lang="en-US" sz="2800" b="1" dirty="0"/>
              <a:t>Node Embedding</a:t>
            </a:r>
            <a:r>
              <a:rPr lang="en-US" sz="2800" dirty="0"/>
              <a:t> – Convert node relationships to vectors for ML tasks</a:t>
            </a:r>
          </a:p>
        </p:txBody>
      </p:sp>
    </p:spTree>
    <p:extLst>
      <p:ext uri="{BB962C8B-B14F-4D97-AF65-F5344CB8AC3E}">
        <p14:creationId xmlns:p14="http://schemas.microsoft.com/office/powerpoint/2010/main" val="2947333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BA1E-2DD7-4DBA-85C7-1EF3D35C5555}"/>
              </a:ext>
            </a:extLst>
          </p:cNvPr>
          <p:cNvSpPr>
            <a:spLocks noGrp="1"/>
          </p:cNvSpPr>
          <p:nvPr>
            <p:ph type="title"/>
          </p:nvPr>
        </p:nvSpPr>
        <p:spPr/>
        <p:txBody>
          <a:bodyPr/>
          <a:lstStyle/>
          <a:p>
            <a:r>
              <a:rPr lang="en-US" dirty="0"/>
              <a:t>Example: Shortest Path</a:t>
            </a:r>
          </a:p>
        </p:txBody>
      </p:sp>
      <p:sp>
        <p:nvSpPr>
          <p:cNvPr id="3" name="Content Placeholder 2">
            <a:extLst>
              <a:ext uri="{FF2B5EF4-FFF2-40B4-BE49-F238E27FC236}">
                <a16:creationId xmlns:a16="http://schemas.microsoft.com/office/drawing/2014/main" id="{7EFA71FC-7938-4B2E-8FD1-5CD9F9551D0A}"/>
              </a:ext>
            </a:extLst>
          </p:cNvPr>
          <p:cNvSpPr>
            <a:spLocks noGrp="1"/>
          </p:cNvSpPr>
          <p:nvPr>
            <p:ph sz="half" idx="1"/>
          </p:nvPr>
        </p:nvSpPr>
        <p:spPr>
          <a:xfrm>
            <a:off x="838200" y="1825625"/>
            <a:ext cx="4657716" cy="4351338"/>
          </a:xfrm>
        </p:spPr>
        <p:txBody>
          <a:bodyPr>
            <a:normAutofit/>
          </a:bodyPr>
          <a:lstStyle/>
          <a:p>
            <a:r>
              <a:rPr lang="en-US" sz="1800" b="0" i="0" dirty="0">
                <a:solidFill>
                  <a:srgbClr val="718096"/>
                </a:solidFill>
                <a:effectLst/>
                <a:latin typeface="Consolas" panose="020B0609020204030204" pitchFamily="49" charset="0"/>
              </a:rPr>
              <a:t>CREATE</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a:</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'A'</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b:</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'B'</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c:</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'C'</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d:</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'D'</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e:</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'E'</a:t>
            </a:r>
            <a:r>
              <a:rPr lang="en-US" sz="1800" b="0" i="0" dirty="0">
                <a:solidFill>
                  <a:srgbClr val="2D3748"/>
                </a:solidFill>
                <a:effectLst/>
                <a:latin typeface="Consolas" panose="020B0609020204030204" pitchFamily="49" charset="0"/>
              </a:rPr>
              <a:t>}), (</a:t>
            </a:r>
            <a:r>
              <a:rPr lang="en-US" sz="1800" b="0" i="0" dirty="0" err="1">
                <a:solidFill>
                  <a:srgbClr val="2D3748"/>
                </a:solidFill>
                <a:effectLst/>
                <a:latin typeface="Consolas" panose="020B0609020204030204" pitchFamily="49" charset="0"/>
              </a:rPr>
              <a:t>f:</a:t>
            </a:r>
            <a:r>
              <a:rPr lang="en-US" sz="1800" b="0" i="0" dirty="0" err="1">
                <a:solidFill>
                  <a:srgbClr val="3182CE"/>
                </a:solidFill>
                <a:effectLst/>
                <a:latin typeface="Consolas" panose="020B0609020204030204" pitchFamily="49" charset="0"/>
              </a:rPr>
              <a:t>Location</a:t>
            </a:r>
            <a:r>
              <a:rPr lang="en-US" sz="1800" b="0" i="0" dirty="0">
                <a:solidFill>
                  <a:srgbClr val="2D3748"/>
                </a:solidFill>
                <a:effectLst/>
                <a:latin typeface="Consolas" panose="020B0609020204030204" pitchFamily="49" charset="0"/>
              </a:rPr>
              <a:t> {name: </a:t>
            </a:r>
            <a:r>
              <a:rPr lang="en-US" sz="1800" b="0" i="0" dirty="0">
                <a:solidFill>
                  <a:srgbClr val="2F855A"/>
                </a:solidFill>
                <a:effectLst/>
                <a:latin typeface="Consolas" panose="020B0609020204030204" pitchFamily="49" charset="0"/>
              </a:rPr>
              <a:t>'F'</a:t>
            </a:r>
            <a:r>
              <a:rPr lang="en-US" sz="1800" b="0" i="0" dirty="0">
                <a:solidFill>
                  <a:srgbClr val="2D3748"/>
                </a:solidFill>
                <a:effectLst/>
                <a:latin typeface="Consolas" panose="020B0609020204030204" pitchFamily="49" charset="0"/>
              </a:rPr>
              <a:t>}),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50</a:t>
            </a:r>
            <a:r>
              <a:rPr lang="en-US" sz="1800" b="0" i="0" dirty="0">
                <a:solidFill>
                  <a:srgbClr val="2D3748"/>
                </a:solidFill>
                <a:effectLst/>
                <a:latin typeface="Consolas" panose="020B0609020204030204" pitchFamily="49" charset="0"/>
              </a:rPr>
              <a:t>}]-&gt;(b),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50</a:t>
            </a:r>
            <a:r>
              <a:rPr lang="en-US" sz="1800" b="0" i="0" dirty="0">
                <a:solidFill>
                  <a:srgbClr val="2D3748"/>
                </a:solidFill>
                <a:effectLst/>
                <a:latin typeface="Consolas" panose="020B0609020204030204" pitchFamily="49" charset="0"/>
              </a:rPr>
              <a:t>}]-&gt;(c), (a)-[:</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100</a:t>
            </a:r>
            <a:r>
              <a:rPr lang="en-US" sz="1800" b="0" i="0" dirty="0">
                <a:solidFill>
                  <a:srgbClr val="2D3748"/>
                </a:solidFill>
                <a:effectLst/>
                <a:latin typeface="Consolas" panose="020B0609020204030204" pitchFamily="49" charset="0"/>
              </a:rPr>
              <a:t>}]-&gt;(d), (b)-[:</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}]-&gt;(d), (c)-[:</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}]-&gt;(d), (c)-[:</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80</a:t>
            </a:r>
            <a:r>
              <a:rPr lang="en-US" sz="1800" b="0" i="0" dirty="0">
                <a:solidFill>
                  <a:srgbClr val="2D3748"/>
                </a:solidFill>
                <a:effectLst/>
                <a:latin typeface="Consolas" panose="020B0609020204030204" pitchFamily="49" charset="0"/>
              </a:rPr>
              <a:t>}]-&gt;(e), (d)-[:</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30</a:t>
            </a:r>
            <a:r>
              <a:rPr lang="en-US" sz="1800" b="0" i="0" dirty="0">
                <a:solidFill>
                  <a:srgbClr val="2D3748"/>
                </a:solidFill>
                <a:effectLst/>
                <a:latin typeface="Consolas" panose="020B0609020204030204" pitchFamily="49" charset="0"/>
              </a:rPr>
              <a:t>}]-&gt;(e), (d)-[:</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80</a:t>
            </a:r>
            <a:r>
              <a:rPr lang="en-US" sz="1800" b="0" i="0" dirty="0">
                <a:solidFill>
                  <a:srgbClr val="2D3748"/>
                </a:solidFill>
                <a:effectLst/>
                <a:latin typeface="Consolas" panose="020B0609020204030204" pitchFamily="49" charset="0"/>
              </a:rPr>
              <a:t>}]-&gt;(f), (e)-[:</a:t>
            </a:r>
            <a:r>
              <a:rPr lang="en-US" sz="1800" b="0" i="0" dirty="0">
                <a:solidFill>
                  <a:srgbClr val="3182CE"/>
                </a:solidFill>
                <a:effectLst/>
                <a:latin typeface="Consolas" panose="020B0609020204030204" pitchFamily="49" charset="0"/>
              </a:rPr>
              <a:t>ROAD</a:t>
            </a:r>
            <a:r>
              <a:rPr lang="en-US" sz="1800" b="0" i="0" dirty="0">
                <a:solidFill>
                  <a:srgbClr val="2D3748"/>
                </a:solidFill>
                <a:effectLst/>
                <a:latin typeface="Consolas" panose="020B0609020204030204" pitchFamily="49" charset="0"/>
              </a:rPr>
              <a:t> {cost: </a:t>
            </a:r>
            <a:r>
              <a:rPr lang="en-US" sz="1800" b="0" i="0" dirty="0">
                <a:solidFill>
                  <a:srgbClr val="3182CE"/>
                </a:solidFill>
                <a:effectLst/>
                <a:latin typeface="Consolas" panose="020B0609020204030204" pitchFamily="49" charset="0"/>
              </a:rPr>
              <a:t>40</a:t>
            </a:r>
            <a:r>
              <a:rPr lang="en-US" sz="1800" b="0" i="0" dirty="0">
                <a:solidFill>
                  <a:srgbClr val="2D3748"/>
                </a:solidFill>
                <a:effectLst/>
                <a:latin typeface="Consolas" panose="020B0609020204030204" pitchFamily="49" charset="0"/>
              </a:rPr>
              <a:t>}]-&gt;(f);</a:t>
            </a:r>
            <a:endParaRPr lang="en-US" sz="1800" dirty="0">
              <a:latin typeface="Consolas" panose="020B0609020204030204" pitchFamily="49" charset="0"/>
            </a:endParaRPr>
          </a:p>
        </p:txBody>
      </p:sp>
      <p:sp>
        <p:nvSpPr>
          <p:cNvPr id="8" name="Content Placeholder 7">
            <a:extLst>
              <a:ext uri="{FF2B5EF4-FFF2-40B4-BE49-F238E27FC236}">
                <a16:creationId xmlns:a16="http://schemas.microsoft.com/office/drawing/2014/main" id="{04A0DE2F-05CC-4D32-BBB4-91968ACF0DB7}"/>
              </a:ext>
            </a:extLst>
          </p:cNvPr>
          <p:cNvSpPr>
            <a:spLocks noGrp="1"/>
          </p:cNvSpPr>
          <p:nvPr>
            <p:ph sz="half" idx="2"/>
          </p:nvPr>
        </p:nvSpPr>
        <p:spPr/>
        <p:txBody>
          <a:bodyPr>
            <a:normAutofit/>
          </a:bodyPr>
          <a:lstStyle/>
          <a:p>
            <a:pPr marL="0" indent="0">
              <a:buNone/>
            </a:pPr>
            <a:r>
              <a:rPr lang="en-US" sz="1800" dirty="0">
                <a:solidFill>
                  <a:srgbClr val="859900"/>
                </a:solidFill>
                <a:effectLst/>
                <a:latin typeface="Consolas" panose="020B0609020204030204" pitchFamily="49" charset="0"/>
              </a:rPr>
              <a:t>CALL</a:t>
            </a:r>
            <a:r>
              <a:rPr lang="en-US" sz="1800" dirty="0">
                <a:solidFill>
                  <a:srgbClr val="333333"/>
                </a:solidFill>
                <a:effectLst/>
                <a:latin typeface="Consolas" panose="020B0609020204030204" pitchFamily="49" charset="0"/>
              </a:rPr>
              <a:t> </a:t>
            </a:r>
            <a:r>
              <a:rPr lang="en-US" sz="1800" dirty="0" err="1">
                <a:solidFill>
                  <a:srgbClr val="333333"/>
                </a:solidFill>
                <a:effectLst/>
                <a:latin typeface="Consolas" panose="020B0609020204030204" pitchFamily="49" charset="0"/>
              </a:rPr>
              <a:t>gds</a:t>
            </a:r>
            <a:r>
              <a:rPr lang="en-US" sz="1800" dirty="0" err="1">
                <a:solidFill>
                  <a:srgbClr val="586E75"/>
                </a:solidFill>
                <a:effectLst/>
                <a:latin typeface="Consolas" panose="020B0609020204030204" pitchFamily="49" charset="0"/>
              </a:rPr>
              <a:t>.</a:t>
            </a:r>
            <a:r>
              <a:rPr lang="en-US" sz="1800" dirty="0" err="1">
                <a:solidFill>
                  <a:srgbClr val="333333"/>
                </a:solidFill>
                <a:effectLst/>
                <a:latin typeface="Consolas" panose="020B0609020204030204" pitchFamily="49" charset="0"/>
              </a:rPr>
              <a:t>graph</a:t>
            </a:r>
            <a:r>
              <a:rPr lang="en-US" sz="1800" dirty="0" err="1">
                <a:solidFill>
                  <a:srgbClr val="586E75"/>
                </a:solidFill>
                <a:effectLst/>
                <a:latin typeface="Consolas" panose="020B0609020204030204" pitchFamily="49" charset="0"/>
              </a:rPr>
              <a:t>.</a:t>
            </a:r>
            <a:r>
              <a:rPr lang="en-US" sz="1800" dirty="0" err="1">
                <a:solidFill>
                  <a:srgbClr val="859900"/>
                </a:solidFill>
                <a:effectLst/>
                <a:latin typeface="Consolas" panose="020B0609020204030204" pitchFamily="49" charset="0"/>
              </a:rPr>
              <a:t>create</a:t>
            </a:r>
            <a:r>
              <a:rPr lang="en-US" sz="1800" dirty="0">
                <a:solidFill>
                  <a:srgbClr val="586E75"/>
                </a:solidFill>
                <a:effectLst/>
                <a:latin typeface="Consolas" panose="020B0609020204030204" pitchFamily="49" charset="0"/>
              </a:rPr>
              <a:t>(</a:t>
            </a:r>
            <a:br>
              <a:rPr lang="en-US" sz="1800" dirty="0">
                <a:solidFill>
                  <a:srgbClr val="586E75"/>
                </a:solidFill>
                <a:effectLst/>
                <a:latin typeface="Consolas" panose="020B0609020204030204" pitchFamily="49" charset="0"/>
              </a:rPr>
            </a:br>
            <a:r>
              <a:rPr lang="en-US" sz="1800" dirty="0">
                <a:solidFill>
                  <a:srgbClr val="586E75"/>
                </a:solidFill>
                <a:effectLst/>
                <a:latin typeface="Consolas" panose="020B0609020204030204" pitchFamily="49" charset="0"/>
              </a:rPr>
              <a:t>  </a:t>
            </a:r>
            <a:r>
              <a:rPr lang="en-US" sz="1800" dirty="0">
                <a:solidFill>
                  <a:srgbClr val="B58900"/>
                </a:solidFill>
                <a:effectLst/>
                <a:latin typeface="Consolas" panose="020B0609020204030204" pitchFamily="49" charset="0"/>
              </a:rPr>
              <a:t>'</a:t>
            </a:r>
            <a:r>
              <a:rPr lang="en-US" sz="1800" dirty="0" err="1">
                <a:solidFill>
                  <a:srgbClr val="B58900"/>
                </a:solidFill>
                <a:effectLst/>
                <a:latin typeface="Consolas" panose="020B0609020204030204" pitchFamily="49" charset="0"/>
              </a:rPr>
              <a:t>myGraph</a:t>
            </a:r>
            <a:r>
              <a:rPr lang="en-US" sz="1800" dirty="0">
                <a:solidFill>
                  <a:srgbClr val="B58900"/>
                </a:solidFill>
                <a:effectLst/>
                <a:latin typeface="Consolas" panose="020B0609020204030204" pitchFamily="49" charset="0"/>
              </a:rPr>
              <a:t>'</a:t>
            </a:r>
            <a:r>
              <a:rPr lang="en-US" sz="1800" dirty="0">
                <a:solidFill>
                  <a:srgbClr val="586E75"/>
                </a:solidFill>
                <a:effectLst/>
                <a:latin typeface="Consolas" panose="020B0609020204030204" pitchFamily="49" charset="0"/>
              </a:rPr>
              <a:t>,</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a:solidFill>
                  <a:srgbClr val="B58900"/>
                </a:solidFill>
                <a:effectLst/>
                <a:latin typeface="Consolas" panose="020B0609020204030204" pitchFamily="49" charset="0"/>
              </a:rPr>
              <a:t>'Location'</a:t>
            </a:r>
            <a:r>
              <a:rPr lang="en-US" sz="1800" dirty="0">
                <a:solidFill>
                  <a:srgbClr val="586E75"/>
                </a:solidFill>
                <a:effectLst/>
                <a:latin typeface="Consolas" panose="020B0609020204030204" pitchFamily="49" charset="0"/>
              </a:rPr>
              <a:t>,</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a:solidFill>
                  <a:srgbClr val="B58900"/>
                </a:solidFill>
                <a:effectLst/>
                <a:latin typeface="Consolas" panose="020B0609020204030204" pitchFamily="49" charset="0"/>
              </a:rPr>
              <a:t>'ROAD'</a:t>
            </a:r>
            <a:r>
              <a:rPr lang="en-US" sz="1800" dirty="0">
                <a:solidFill>
                  <a:srgbClr val="586E75"/>
                </a:solidFill>
                <a:effectLst/>
                <a:latin typeface="Consolas" panose="020B0609020204030204" pitchFamily="49" charset="0"/>
              </a:rPr>
              <a:t>, {</a:t>
            </a:r>
            <a:br>
              <a:rPr lang="en-US" sz="1800" dirty="0">
                <a:solidFill>
                  <a:srgbClr val="000000"/>
                </a:solidFill>
                <a:latin typeface="Consolas" panose="020B0609020204030204" pitchFamily="49" charset="0"/>
              </a:rPr>
            </a:br>
            <a:r>
              <a:rPr lang="en-US" sz="1800" dirty="0">
                <a:solidFill>
                  <a:srgbClr val="000000"/>
                </a:solidFill>
                <a:latin typeface="Consolas" panose="020B0609020204030204" pitchFamily="49" charset="0"/>
              </a:rPr>
              <a:t>   </a:t>
            </a:r>
            <a:r>
              <a:rPr lang="en-US" sz="1800" dirty="0" err="1">
                <a:solidFill>
                  <a:srgbClr val="333333"/>
                </a:solidFill>
                <a:effectLst/>
                <a:latin typeface="Consolas" panose="020B0609020204030204" pitchFamily="49" charset="0"/>
              </a:rPr>
              <a:t>relationshipProperties</a:t>
            </a:r>
            <a:r>
              <a:rPr lang="en-US" sz="1800" dirty="0">
                <a:solidFill>
                  <a:srgbClr val="586E75"/>
                </a:solidFill>
                <a:effectLst/>
                <a:latin typeface="Consolas" panose="020B0609020204030204" pitchFamily="49" charset="0"/>
              </a:rPr>
              <a:t>:</a:t>
            </a:r>
            <a:r>
              <a:rPr lang="en-US" sz="1800" dirty="0">
                <a:solidFill>
                  <a:srgbClr val="333333"/>
                </a:solidFill>
                <a:effectLst/>
                <a:latin typeface="Consolas" panose="020B0609020204030204" pitchFamily="49" charset="0"/>
              </a:rPr>
              <a:t> </a:t>
            </a:r>
            <a:r>
              <a:rPr lang="en-US" sz="1800" dirty="0">
                <a:solidFill>
                  <a:srgbClr val="B58900"/>
                </a:solidFill>
                <a:effectLst/>
                <a:latin typeface="Consolas" panose="020B0609020204030204" pitchFamily="49" charset="0"/>
              </a:rPr>
              <a:t>'cost'</a:t>
            </a:r>
            <a:endParaRPr lang="en-US" sz="1800" dirty="0">
              <a:solidFill>
                <a:srgbClr val="000000"/>
              </a:solidFill>
              <a:effectLst/>
              <a:latin typeface="Consolas" panose="020B0609020204030204" pitchFamily="49" charset="0"/>
            </a:endParaRPr>
          </a:p>
          <a:p>
            <a:pPr marL="0" indent="0">
              <a:buNone/>
            </a:pPr>
            <a:r>
              <a:rPr lang="en-US" sz="1800" dirty="0">
                <a:solidFill>
                  <a:srgbClr val="333333"/>
                </a:solidFill>
                <a:effectLst/>
                <a:latin typeface="Consolas" panose="020B0609020204030204" pitchFamily="49" charset="0"/>
              </a:rPr>
              <a:t> </a:t>
            </a:r>
            <a:r>
              <a:rPr lang="en-US" sz="1800" dirty="0">
                <a:solidFill>
                  <a:srgbClr val="586E75"/>
                </a:solidFill>
                <a:effectLst/>
                <a:latin typeface="Consolas" panose="020B0609020204030204" pitchFamily="49" charset="0"/>
              </a:rPr>
              <a:t>})</a:t>
            </a:r>
            <a:endParaRPr lang="en-US" sz="1800" dirty="0">
              <a:solidFill>
                <a:srgbClr val="000000"/>
              </a:solidFill>
              <a:effectLst/>
              <a:latin typeface="Consolas" panose="020B0609020204030204" pitchFamily="49" charset="0"/>
            </a:endParaRPr>
          </a:p>
          <a:p>
            <a:endParaRPr lang="en-US" dirty="0"/>
          </a:p>
        </p:txBody>
      </p:sp>
      <p:pic>
        <p:nvPicPr>
          <p:cNvPr id="10" name="Picture 9">
            <a:extLst>
              <a:ext uri="{FF2B5EF4-FFF2-40B4-BE49-F238E27FC236}">
                <a16:creationId xmlns:a16="http://schemas.microsoft.com/office/drawing/2014/main" id="{31D5CD0E-0081-4E24-B7CD-C12F7E8094AF}"/>
              </a:ext>
            </a:extLst>
          </p:cNvPr>
          <p:cNvPicPr>
            <a:picLocks noChangeAspect="1"/>
          </p:cNvPicPr>
          <p:nvPr/>
        </p:nvPicPr>
        <p:blipFill>
          <a:blip r:embed="rId2"/>
          <a:stretch>
            <a:fillRect/>
          </a:stretch>
        </p:blipFill>
        <p:spPr>
          <a:xfrm>
            <a:off x="5527434" y="3749040"/>
            <a:ext cx="6471131" cy="2938304"/>
          </a:xfrm>
          <a:prstGeom prst="rect">
            <a:avLst/>
          </a:prstGeom>
        </p:spPr>
      </p:pic>
    </p:spTree>
    <p:extLst>
      <p:ext uri="{BB962C8B-B14F-4D97-AF65-F5344CB8AC3E}">
        <p14:creationId xmlns:p14="http://schemas.microsoft.com/office/powerpoint/2010/main" val="20055148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D73E95-B43A-4D72-B342-CFD6A8B43238}"/>
              </a:ext>
            </a:extLst>
          </p:cNvPr>
          <p:cNvSpPr>
            <a:spLocks noGrp="1"/>
          </p:cNvSpPr>
          <p:nvPr>
            <p:ph type="title"/>
          </p:nvPr>
        </p:nvSpPr>
        <p:spPr/>
        <p:txBody>
          <a:bodyPr/>
          <a:lstStyle/>
          <a:p>
            <a:r>
              <a:rPr lang="en-US" dirty="0"/>
              <a:t>Example: The Algorithm Call on '</a:t>
            </a:r>
            <a:r>
              <a:rPr lang="en-US" dirty="0" err="1"/>
              <a:t>myGraph</a:t>
            </a:r>
            <a:r>
              <a:rPr lang="en-US" dirty="0"/>
              <a:t>'</a:t>
            </a:r>
          </a:p>
        </p:txBody>
      </p:sp>
      <p:sp>
        <p:nvSpPr>
          <p:cNvPr id="3" name="Content Placeholder 2">
            <a:extLst>
              <a:ext uri="{FF2B5EF4-FFF2-40B4-BE49-F238E27FC236}">
                <a16:creationId xmlns:a16="http://schemas.microsoft.com/office/drawing/2014/main" id="{856BBDAE-1A18-4036-8C6F-4A56F7F544A8}"/>
              </a:ext>
            </a:extLst>
          </p:cNvPr>
          <p:cNvSpPr>
            <a:spLocks noGrp="1"/>
          </p:cNvSpPr>
          <p:nvPr>
            <p:ph idx="1"/>
          </p:nvPr>
        </p:nvSpPr>
        <p:spPr>
          <a:xfrm>
            <a:off x="838200" y="1551398"/>
            <a:ext cx="10515600" cy="4625565"/>
          </a:xfrm>
        </p:spPr>
        <p:txBody>
          <a:bodyPr>
            <a:normAutofit fontScale="92500" lnSpcReduction="20000"/>
          </a:bodyPr>
          <a:lstStyle/>
          <a:p>
            <a:pPr marL="0" indent="0">
              <a:buNone/>
            </a:pPr>
            <a:r>
              <a:rPr lang="en-US" sz="2000" dirty="0">
                <a:solidFill>
                  <a:srgbClr val="859900"/>
                </a:solidFill>
                <a:effectLst/>
                <a:latin typeface="Consolas" panose="020B0609020204030204" pitchFamily="49" charset="0"/>
              </a:rPr>
              <a:t>MATCH</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source</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Location</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'A'</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target</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Location</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'F'</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CALL</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859900"/>
                </a:solidFill>
                <a:effectLst/>
                <a:latin typeface="Consolas" panose="020B0609020204030204" pitchFamily="49" charset="0"/>
              </a:rPr>
              <a:t>shortestPath</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dijkstra</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stream</a:t>
            </a:r>
            <a:r>
              <a:rPr lang="en-US" sz="2000" dirty="0">
                <a:solidFill>
                  <a:srgbClr val="586E75"/>
                </a:solidFill>
                <a:effectLst/>
                <a:latin typeface="Consolas" panose="020B0609020204030204" pitchFamily="49" charset="0"/>
              </a:rPr>
              <a:t>(</a:t>
            </a:r>
            <a:r>
              <a:rPr lang="en-US" sz="2000" dirty="0">
                <a:solidFill>
                  <a:srgbClr val="B58900"/>
                </a:solidFill>
                <a:effectLst/>
                <a:latin typeface="Consolas" panose="020B0609020204030204" pitchFamily="49" charset="0"/>
              </a:rPr>
              <a:t>'</a:t>
            </a:r>
            <a:r>
              <a:rPr lang="en-US" sz="2000" dirty="0" err="1">
                <a:solidFill>
                  <a:srgbClr val="B58900"/>
                </a:solidFill>
                <a:effectLst/>
                <a:latin typeface="Consolas" panose="020B0609020204030204" pitchFamily="49" charset="0"/>
              </a:rPr>
              <a:t>myGraph</a:t>
            </a:r>
            <a:r>
              <a:rPr lang="en-US" sz="2000" dirty="0">
                <a:solidFill>
                  <a:srgbClr val="B58900"/>
                </a:solidFill>
                <a:effectLst/>
                <a:latin typeface="Consolas" panose="020B0609020204030204" pitchFamily="49" charset="0"/>
              </a:rPr>
              <a: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source</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target</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err="1">
                <a:solidFill>
                  <a:srgbClr val="000000"/>
                </a:solidFill>
                <a:effectLst/>
                <a:latin typeface="Consolas" panose="020B0609020204030204" pitchFamily="49" charset="0"/>
              </a:rPr>
              <a:t>r</a:t>
            </a:r>
            <a:r>
              <a:rPr lang="en-US" sz="2000" dirty="0" err="1">
                <a:solidFill>
                  <a:srgbClr val="333333"/>
                </a:solidFill>
                <a:effectLst/>
                <a:latin typeface="Consolas" panose="020B0609020204030204" pitchFamily="49" charset="0"/>
              </a:rPr>
              <a:t>elationshipWeightProperty</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B58900"/>
                </a:solidFill>
                <a:effectLst/>
                <a:latin typeface="Consolas" panose="020B0609020204030204" pitchFamily="49" charset="0"/>
              </a:rPr>
              <a:t>'cost'</a:t>
            </a:r>
            <a:endParaRPr lang="en-US" sz="2000" dirty="0">
              <a:solidFill>
                <a:srgbClr val="000000"/>
              </a:solidFill>
              <a:effectLst/>
              <a:latin typeface="Consolas" panose="020B0609020204030204" pitchFamily="49" charset="0"/>
            </a:endParaRPr>
          </a:p>
          <a:p>
            <a:pPr marL="0" indent="0">
              <a:buNone/>
            </a:pP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YIELD</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totalCost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nodeIds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costs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path</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RETURN</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r>
              <a:rPr lang="en-US" sz="2000" dirty="0">
                <a:solidFill>
                  <a:srgbClr val="586E75"/>
                </a:solidFill>
                <a:effectLst/>
                <a:latin typeface="Consolas" panose="020B0609020204030204" pitchFamily="49" charset="0"/>
              </a:rPr>
              <a:t>, </a:t>
            </a:r>
            <a:r>
              <a:rPr lang="en-US" sz="2000" dirty="0">
                <a:solidFill>
                  <a:srgbClr val="333333"/>
                </a:solidFill>
                <a:effectLst/>
                <a:latin typeface="Consolas" panose="020B0609020204030204" pitchFamily="49" charset="0"/>
              </a:rPr>
              <a:t> </a:t>
            </a: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sourceNode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sourceNodeName</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targetNode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targetNodeName</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totalCost</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p>
          <a:p>
            <a:pPr marL="0" indent="0">
              <a:buNone/>
            </a:pPr>
            <a:r>
              <a:rPr lang="en-US" sz="2000" dirty="0">
                <a:solidFill>
                  <a:srgbClr val="586E75"/>
                </a:solidFill>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nodeId</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nodeIds</a:t>
            </a:r>
            <a:r>
              <a:rPr lang="en-US" sz="2000" dirty="0">
                <a:solidFill>
                  <a:srgbClr val="333333"/>
                </a:solidFill>
                <a:effectLst/>
                <a:latin typeface="Consolas" panose="020B0609020204030204" pitchFamily="49" charset="0"/>
              </a:rPr>
              <a:t> </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gds</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util</a:t>
            </a:r>
            <a:r>
              <a:rPr lang="en-US" sz="2000" dirty="0" err="1">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asNode</a:t>
            </a:r>
            <a:r>
              <a:rPr lang="en-US" sz="2000" dirty="0">
                <a:solidFill>
                  <a:srgbClr val="586E75"/>
                </a:solidFill>
                <a:effectLst/>
                <a:latin typeface="Consolas" panose="020B0609020204030204" pitchFamily="49" charset="0"/>
              </a:rPr>
              <a:t>(</a:t>
            </a:r>
            <a:r>
              <a:rPr lang="en-US" sz="2000" dirty="0" err="1">
                <a:solidFill>
                  <a:srgbClr val="333333"/>
                </a:solidFill>
                <a:effectLst/>
                <a:latin typeface="Consolas" panose="020B0609020204030204" pitchFamily="49" charset="0"/>
              </a:rPr>
              <a:t>nodeId</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name</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a:t>
            </a:r>
            <a:r>
              <a:rPr lang="en-US" sz="2000" dirty="0" err="1">
                <a:solidFill>
                  <a:srgbClr val="333333"/>
                </a:solidFill>
                <a:effectLst/>
                <a:latin typeface="Consolas" panose="020B0609020204030204" pitchFamily="49" charset="0"/>
              </a:rPr>
              <a:t>nodeNames</a:t>
            </a:r>
            <a:r>
              <a:rPr lang="en-US" sz="2000" dirty="0">
                <a:solidFill>
                  <a:srgbClr val="586E75"/>
                </a:solidFill>
                <a:effectLst/>
                <a:latin typeface="Consolas" panose="020B0609020204030204" pitchFamily="49" charset="0"/>
              </a:rPr>
              <a:t>,</a:t>
            </a:r>
            <a:endParaRPr lang="en-US" sz="2000" dirty="0">
              <a:solidFill>
                <a:srgbClr val="000000"/>
              </a:solidFill>
              <a:effectLst/>
              <a:latin typeface="Consolas" panose="020B0609020204030204" pitchFamily="49" charset="0"/>
            </a:endParaRPr>
          </a:p>
          <a:p>
            <a:pPr marL="0" indent="0">
              <a:buNone/>
            </a:pPr>
            <a:r>
              <a:rPr lang="en-US" sz="2000" dirty="0">
                <a:solidFill>
                  <a:srgbClr val="333333"/>
                </a:solidFill>
                <a:effectLst/>
                <a:latin typeface="Consolas" panose="020B0609020204030204" pitchFamily="49" charset="0"/>
              </a:rPr>
              <a:t>    costs</a:t>
            </a:r>
            <a:r>
              <a:rPr lang="en-US" sz="2000" dirty="0">
                <a:solidFill>
                  <a:srgbClr val="586E75"/>
                </a:solidFill>
                <a:effectLst/>
                <a:latin typeface="Consolas" panose="020B0609020204030204" pitchFamily="49" charset="0"/>
              </a:rPr>
              <a:t>,</a:t>
            </a:r>
            <a:r>
              <a:rPr lang="en-US" sz="2000" dirty="0">
                <a:solidFill>
                  <a:srgbClr val="000000"/>
                </a:solidFill>
                <a:effectLst/>
                <a:latin typeface="Consolas" panose="020B0609020204030204" pitchFamily="49" charset="0"/>
              </a:rPr>
              <a:t> </a:t>
            </a:r>
            <a:r>
              <a:rPr lang="en-US" sz="2000" dirty="0">
                <a:solidFill>
                  <a:srgbClr val="333333"/>
                </a:solidFill>
                <a:effectLst/>
                <a:latin typeface="Consolas" panose="020B0609020204030204" pitchFamily="49" charset="0"/>
              </a:rPr>
              <a:t>  nodes</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path</a:t>
            </a:r>
            <a:r>
              <a:rPr lang="en-US" sz="2000" dirty="0">
                <a:solidFill>
                  <a:srgbClr val="586E75"/>
                </a:solidFill>
                <a:effectLst/>
                <a:latin typeface="Consolas" panose="020B0609020204030204" pitchFamily="49" charset="0"/>
              </a:rPr>
              <a:t>)</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as</a:t>
            </a:r>
            <a:r>
              <a:rPr lang="en-US" sz="2000" dirty="0">
                <a:solidFill>
                  <a:srgbClr val="333333"/>
                </a:solidFill>
                <a:effectLst/>
                <a:latin typeface="Consolas" panose="020B0609020204030204" pitchFamily="49" charset="0"/>
              </a:rPr>
              <a:t> path</a:t>
            </a:r>
            <a:endParaRPr lang="en-US" sz="2000" dirty="0">
              <a:solidFill>
                <a:srgbClr val="000000"/>
              </a:solidFill>
              <a:effectLst/>
              <a:latin typeface="Consolas" panose="020B0609020204030204" pitchFamily="49" charset="0"/>
            </a:endParaRPr>
          </a:p>
          <a:p>
            <a:pPr marL="0" indent="0">
              <a:buNone/>
            </a:pPr>
            <a:r>
              <a:rPr lang="en-US" sz="2000" dirty="0">
                <a:solidFill>
                  <a:srgbClr val="859900"/>
                </a:solidFill>
                <a:effectLst/>
                <a:latin typeface="Consolas" panose="020B0609020204030204" pitchFamily="49" charset="0"/>
              </a:rPr>
              <a:t>ORDER</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BY</a:t>
            </a:r>
            <a:r>
              <a:rPr lang="en-US" sz="2000" dirty="0">
                <a:solidFill>
                  <a:srgbClr val="333333"/>
                </a:solidFill>
                <a:effectLst/>
                <a:latin typeface="Consolas" panose="020B0609020204030204" pitchFamily="49" charset="0"/>
              </a:rPr>
              <a:t> </a:t>
            </a:r>
            <a:r>
              <a:rPr lang="en-US" sz="2000" dirty="0">
                <a:solidFill>
                  <a:srgbClr val="859900"/>
                </a:solidFill>
                <a:effectLst/>
                <a:latin typeface="Consolas" panose="020B0609020204030204" pitchFamily="49" charset="0"/>
              </a:rPr>
              <a:t>index</a:t>
            </a:r>
            <a:endParaRPr lang="en-US" sz="2000" dirty="0">
              <a:solidFill>
                <a:srgbClr val="000000"/>
              </a:solidFill>
              <a:effectLst/>
              <a:latin typeface="Consolas" panose="020B0609020204030204" pitchFamily="49" charset="0"/>
            </a:endParaRPr>
          </a:p>
          <a:p>
            <a:pPr marL="0" indent="0">
              <a:buNone/>
            </a:pPr>
            <a:endParaRPr lang="en-US" sz="1200" dirty="0"/>
          </a:p>
        </p:txBody>
      </p:sp>
    </p:spTree>
    <p:extLst>
      <p:ext uri="{BB962C8B-B14F-4D97-AF65-F5344CB8AC3E}">
        <p14:creationId xmlns:p14="http://schemas.microsoft.com/office/powerpoint/2010/main" val="221983799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AD36633-E12A-49C3-A88A-CAD6325C59D1}"/>
              </a:ext>
            </a:extLst>
          </p:cNvPr>
          <p:cNvPicPr>
            <a:picLocks noGrp="1" noChangeAspect="1"/>
          </p:cNvPicPr>
          <p:nvPr>
            <p:ph idx="1"/>
          </p:nvPr>
        </p:nvPicPr>
        <p:blipFill rotWithShape="1">
          <a:blip r:embed="rId2"/>
          <a:srcRect t="7420" r="3588" b="4287"/>
          <a:stretch/>
        </p:blipFill>
        <p:spPr>
          <a:xfrm>
            <a:off x="4027565" y="2632355"/>
            <a:ext cx="4279092" cy="3783856"/>
          </a:xfrm>
        </p:spPr>
      </p:pic>
      <p:sp>
        <p:nvSpPr>
          <p:cNvPr id="2" name="Title 1">
            <a:extLst>
              <a:ext uri="{FF2B5EF4-FFF2-40B4-BE49-F238E27FC236}">
                <a16:creationId xmlns:a16="http://schemas.microsoft.com/office/drawing/2014/main" id="{CBE2BB30-0112-40D9-9F2B-CEBBAE2D2D83}"/>
              </a:ext>
            </a:extLst>
          </p:cNvPr>
          <p:cNvSpPr>
            <a:spLocks noGrp="1"/>
          </p:cNvSpPr>
          <p:nvPr>
            <p:ph type="title"/>
          </p:nvPr>
        </p:nvSpPr>
        <p:spPr/>
        <p:txBody>
          <a:bodyPr>
            <a:normAutofit/>
          </a:bodyPr>
          <a:lstStyle/>
          <a:p>
            <a:r>
              <a:rPr lang="en-US" sz="6000" dirty="0"/>
              <a:t>Example: Results</a:t>
            </a:r>
          </a:p>
        </p:txBody>
      </p:sp>
      <p:sp>
        <p:nvSpPr>
          <p:cNvPr id="6" name="TextBox 5">
            <a:extLst>
              <a:ext uri="{FF2B5EF4-FFF2-40B4-BE49-F238E27FC236}">
                <a16:creationId xmlns:a16="http://schemas.microsoft.com/office/drawing/2014/main" id="{BF058E52-9F7F-4468-9BA8-1FB0589F831F}"/>
              </a:ext>
            </a:extLst>
          </p:cNvPr>
          <p:cNvSpPr txBox="1"/>
          <p:nvPr/>
        </p:nvSpPr>
        <p:spPr>
          <a:xfrm>
            <a:off x="4906153" y="4534421"/>
            <a:ext cx="550151" cy="523220"/>
          </a:xfrm>
          <a:prstGeom prst="rect">
            <a:avLst/>
          </a:prstGeom>
          <a:noFill/>
        </p:spPr>
        <p:txBody>
          <a:bodyPr wrap="none" rtlCol="0">
            <a:spAutoFit/>
          </a:bodyPr>
          <a:lstStyle/>
          <a:p>
            <a:r>
              <a:rPr lang="en-US" sz="2800" dirty="0"/>
              <a:t>80</a:t>
            </a:r>
          </a:p>
        </p:txBody>
      </p:sp>
      <p:sp>
        <p:nvSpPr>
          <p:cNvPr id="7" name="TextBox 6">
            <a:extLst>
              <a:ext uri="{FF2B5EF4-FFF2-40B4-BE49-F238E27FC236}">
                <a16:creationId xmlns:a16="http://schemas.microsoft.com/office/drawing/2014/main" id="{9536D2CD-2C43-439C-B35D-392C885E35E3}"/>
              </a:ext>
            </a:extLst>
          </p:cNvPr>
          <p:cNvSpPr txBox="1"/>
          <p:nvPr/>
        </p:nvSpPr>
        <p:spPr>
          <a:xfrm>
            <a:off x="5849152" y="5094284"/>
            <a:ext cx="732893" cy="523220"/>
          </a:xfrm>
          <a:prstGeom prst="rect">
            <a:avLst/>
          </a:prstGeom>
          <a:noFill/>
        </p:spPr>
        <p:txBody>
          <a:bodyPr wrap="none" rtlCol="0">
            <a:spAutoFit/>
          </a:bodyPr>
          <a:lstStyle/>
          <a:p>
            <a:r>
              <a:rPr lang="en-US" sz="2800" dirty="0"/>
              <a:t>100</a:t>
            </a:r>
          </a:p>
        </p:txBody>
      </p:sp>
      <p:pic>
        <p:nvPicPr>
          <p:cNvPr id="9" name="Picture 8">
            <a:extLst>
              <a:ext uri="{FF2B5EF4-FFF2-40B4-BE49-F238E27FC236}">
                <a16:creationId xmlns:a16="http://schemas.microsoft.com/office/drawing/2014/main" id="{6663B00E-1FBB-4A01-AF23-4D80ACAFFE2B}"/>
              </a:ext>
            </a:extLst>
          </p:cNvPr>
          <p:cNvPicPr>
            <a:picLocks noChangeAspect="1"/>
          </p:cNvPicPr>
          <p:nvPr/>
        </p:nvPicPr>
        <p:blipFill>
          <a:blip r:embed="rId3"/>
          <a:stretch>
            <a:fillRect/>
          </a:stretch>
        </p:blipFill>
        <p:spPr>
          <a:xfrm>
            <a:off x="726892" y="1529267"/>
            <a:ext cx="10244520" cy="1103088"/>
          </a:xfrm>
          <a:prstGeom prst="rect">
            <a:avLst/>
          </a:prstGeom>
        </p:spPr>
      </p:pic>
      <p:cxnSp>
        <p:nvCxnSpPr>
          <p:cNvPr id="4" name="Straight Arrow Connector 3">
            <a:extLst>
              <a:ext uri="{FF2B5EF4-FFF2-40B4-BE49-F238E27FC236}">
                <a16:creationId xmlns:a16="http://schemas.microsoft.com/office/drawing/2014/main" id="{44700D8D-A3F6-4977-A4A3-627CDBB24314}"/>
              </a:ext>
            </a:extLst>
          </p:cNvPr>
          <p:cNvCxnSpPr/>
          <p:nvPr/>
        </p:nvCxnSpPr>
        <p:spPr>
          <a:xfrm flipV="1">
            <a:off x="7543800" y="5057641"/>
            <a:ext cx="297180" cy="559863"/>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a:extLst>
              <a:ext uri="{FF2B5EF4-FFF2-40B4-BE49-F238E27FC236}">
                <a16:creationId xmlns:a16="http://schemas.microsoft.com/office/drawing/2014/main" id="{61648B04-87B0-420B-BF95-940237CCE79A}"/>
              </a:ext>
            </a:extLst>
          </p:cNvPr>
          <p:cNvCxnSpPr>
            <a:cxnSpLocks/>
          </p:cNvCxnSpPr>
          <p:nvPr/>
        </p:nvCxnSpPr>
        <p:spPr>
          <a:xfrm flipH="1">
            <a:off x="6582045" y="4244351"/>
            <a:ext cx="676005" cy="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2" name="Straight Arrow Connector 11">
            <a:extLst>
              <a:ext uri="{FF2B5EF4-FFF2-40B4-BE49-F238E27FC236}">
                <a16:creationId xmlns:a16="http://schemas.microsoft.com/office/drawing/2014/main" id="{A93253D3-7DDB-49B7-AF0E-2E940425C43E}"/>
              </a:ext>
            </a:extLst>
          </p:cNvPr>
          <p:cNvCxnSpPr>
            <a:cxnSpLocks/>
          </p:cNvCxnSpPr>
          <p:nvPr/>
        </p:nvCxnSpPr>
        <p:spPr>
          <a:xfrm flipH="1">
            <a:off x="4528129" y="3429000"/>
            <a:ext cx="241772" cy="54864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4" name="Straight Arrow Connector 13">
            <a:extLst>
              <a:ext uri="{FF2B5EF4-FFF2-40B4-BE49-F238E27FC236}">
                <a16:creationId xmlns:a16="http://schemas.microsoft.com/office/drawing/2014/main" id="{AF976BA4-4ACC-4564-87B7-4B945348CD23}"/>
              </a:ext>
            </a:extLst>
          </p:cNvPr>
          <p:cNvCxnSpPr>
            <a:cxnSpLocks/>
          </p:cNvCxnSpPr>
          <p:nvPr/>
        </p:nvCxnSpPr>
        <p:spPr>
          <a:xfrm flipH="1" flipV="1">
            <a:off x="5757997" y="3453595"/>
            <a:ext cx="338003" cy="525780"/>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742344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Wide Column Database</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What is a Wide Column Database?</a:t>
            </a:r>
          </a:p>
        </p:txBody>
      </p:sp>
      <p:pic>
        <p:nvPicPr>
          <p:cNvPr id="6" name="Graphic 5" descr="Table with solid fill">
            <a:extLst>
              <a:ext uri="{FF2B5EF4-FFF2-40B4-BE49-F238E27FC236}">
                <a16:creationId xmlns:a16="http://schemas.microsoft.com/office/drawing/2014/main" id="{FD36E942-5E17-428A-96C0-D69269BA9B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83491" y="1379002"/>
            <a:ext cx="1908312" cy="1908312"/>
          </a:xfrm>
          <a:prstGeom prst="rect">
            <a:avLst/>
          </a:prstGeom>
        </p:spPr>
      </p:pic>
    </p:spTree>
    <p:extLst>
      <p:ext uri="{BB962C8B-B14F-4D97-AF65-F5344CB8AC3E}">
        <p14:creationId xmlns:p14="http://schemas.microsoft.com/office/powerpoint/2010/main" val="53102572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8BC36B0-859E-4945-8FD8-6AB6BC9695A7}"/>
              </a:ext>
            </a:extLst>
          </p:cNvPr>
          <p:cNvSpPr>
            <a:spLocks noGrp="1"/>
          </p:cNvSpPr>
          <p:nvPr>
            <p:ph type="title"/>
          </p:nvPr>
        </p:nvSpPr>
        <p:spPr/>
        <p:txBody>
          <a:bodyPr/>
          <a:lstStyle/>
          <a:p>
            <a:r>
              <a:rPr lang="en-US" dirty="0"/>
              <a:t>What Exactly is a Wide Column Database?</a:t>
            </a:r>
          </a:p>
        </p:txBody>
      </p:sp>
      <p:sp>
        <p:nvSpPr>
          <p:cNvPr id="6" name="Content Placeholder 5">
            <a:extLst>
              <a:ext uri="{FF2B5EF4-FFF2-40B4-BE49-F238E27FC236}">
                <a16:creationId xmlns:a16="http://schemas.microsoft.com/office/drawing/2014/main" id="{9E2802DB-C05A-41BF-A7A2-3B4569909875}"/>
              </a:ext>
            </a:extLst>
          </p:cNvPr>
          <p:cNvSpPr>
            <a:spLocks noGrp="1"/>
          </p:cNvSpPr>
          <p:nvPr>
            <p:ph idx="1"/>
          </p:nvPr>
        </p:nvSpPr>
        <p:spPr>
          <a:xfrm>
            <a:off x="838200" y="1591977"/>
            <a:ext cx="10515600" cy="4586192"/>
          </a:xfrm>
        </p:spPr>
        <p:txBody>
          <a:bodyPr>
            <a:normAutofit fontScale="92500" lnSpcReduction="10000"/>
          </a:bodyPr>
          <a:lstStyle/>
          <a:p>
            <a:r>
              <a:rPr lang="en-US" sz="3200" dirty="0"/>
              <a:t>Also known as “Big Table” database or extensible record store.</a:t>
            </a:r>
          </a:p>
          <a:p>
            <a:r>
              <a:rPr lang="en-US" sz="3200" dirty="0"/>
              <a:t>Model consists of:</a:t>
            </a:r>
          </a:p>
          <a:p>
            <a:pPr lvl="1"/>
            <a:r>
              <a:rPr lang="en-US" sz="2800" dirty="0"/>
              <a:t>Tables with columns where any value can be null.</a:t>
            </a:r>
          </a:p>
          <a:p>
            <a:pPr lvl="1"/>
            <a:r>
              <a:rPr lang="en-US" sz="2800" dirty="0"/>
              <a:t>Every table has a row key, value is retrieved by column key</a:t>
            </a:r>
          </a:p>
          <a:p>
            <a:pPr lvl="1"/>
            <a:r>
              <a:rPr lang="en-US" sz="2800" dirty="0"/>
              <a:t>No table joins</a:t>
            </a:r>
          </a:p>
          <a:p>
            <a:r>
              <a:rPr lang="en-US" sz="3200" dirty="0"/>
              <a:t>Cloud Offerings</a:t>
            </a:r>
          </a:p>
          <a:p>
            <a:pPr lvl="1"/>
            <a:r>
              <a:rPr lang="en-US" dirty="0"/>
              <a:t>Google Bigtable</a:t>
            </a:r>
          </a:p>
          <a:p>
            <a:pPr lvl="1"/>
            <a:r>
              <a:rPr lang="en-US" dirty="0"/>
              <a:t>Azure Tables</a:t>
            </a:r>
          </a:p>
          <a:p>
            <a:pPr lvl="1"/>
            <a:r>
              <a:rPr lang="en-US" dirty="0"/>
              <a:t>AWS </a:t>
            </a:r>
            <a:r>
              <a:rPr lang="en-US" dirty="0" err="1"/>
              <a:t>DynamoDb</a:t>
            </a:r>
            <a:endParaRPr lang="en-US" dirty="0"/>
          </a:p>
          <a:p>
            <a:pPr lvl="1"/>
            <a:r>
              <a:rPr lang="en-US" dirty="0"/>
              <a:t>Hadoop </a:t>
            </a:r>
            <a:r>
              <a:rPr lang="en-US" dirty="0" err="1"/>
              <a:t>Hbase</a:t>
            </a:r>
            <a:endParaRPr lang="en-US" dirty="0"/>
          </a:p>
          <a:p>
            <a:endParaRPr lang="en-US" sz="3200" dirty="0"/>
          </a:p>
        </p:txBody>
      </p:sp>
    </p:spTree>
    <p:extLst>
      <p:ext uri="{BB962C8B-B14F-4D97-AF65-F5344CB8AC3E}">
        <p14:creationId xmlns:p14="http://schemas.microsoft.com/office/powerpoint/2010/main" val="679003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33A3F0-D9F4-441B-9336-04364042F2BB}"/>
              </a:ext>
            </a:extLst>
          </p:cNvPr>
          <p:cNvSpPr>
            <a:spLocks noGrp="1"/>
          </p:cNvSpPr>
          <p:nvPr>
            <p:ph type="title"/>
          </p:nvPr>
        </p:nvSpPr>
        <p:spPr/>
        <p:txBody>
          <a:bodyPr/>
          <a:lstStyle/>
          <a:p>
            <a:r>
              <a:rPr lang="en-US" dirty="0"/>
              <a:t>Wide Column Visualized</a:t>
            </a:r>
          </a:p>
        </p:txBody>
      </p:sp>
      <p:sp>
        <p:nvSpPr>
          <p:cNvPr id="5" name="Content Placeholder 4">
            <a:extLst>
              <a:ext uri="{FF2B5EF4-FFF2-40B4-BE49-F238E27FC236}">
                <a16:creationId xmlns:a16="http://schemas.microsoft.com/office/drawing/2014/main" id="{B2E4F06E-2AAC-4BE3-B8E1-9A828A233159}"/>
              </a:ext>
            </a:extLst>
          </p:cNvPr>
          <p:cNvSpPr>
            <a:spLocks noGrp="1"/>
          </p:cNvSpPr>
          <p:nvPr>
            <p:ph idx="1"/>
          </p:nvPr>
        </p:nvSpPr>
        <p:spPr>
          <a:xfrm>
            <a:off x="838200" y="1384495"/>
            <a:ext cx="10515600" cy="1273121"/>
          </a:xfrm>
        </p:spPr>
        <p:txBody>
          <a:bodyPr/>
          <a:lstStyle/>
          <a:p>
            <a:r>
              <a:rPr lang="en-US" dirty="0"/>
              <a:t>Columns are stored under a row-key, efficient storage for wide tables with many columns with nulls.</a:t>
            </a:r>
          </a:p>
        </p:txBody>
      </p:sp>
      <p:graphicFrame>
        <p:nvGraphicFramePr>
          <p:cNvPr id="6" name="Table 6">
            <a:extLst>
              <a:ext uri="{FF2B5EF4-FFF2-40B4-BE49-F238E27FC236}">
                <a16:creationId xmlns:a16="http://schemas.microsoft.com/office/drawing/2014/main" id="{1639F0E8-3F6C-47D8-BBD3-7D74E4C80A4B}"/>
              </a:ext>
            </a:extLst>
          </p:cNvPr>
          <p:cNvGraphicFramePr>
            <a:graphicFrameLocks noGrp="1"/>
          </p:cNvGraphicFramePr>
          <p:nvPr/>
        </p:nvGraphicFramePr>
        <p:xfrm>
          <a:off x="1037077" y="2468262"/>
          <a:ext cx="3821253" cy="2595880"/>
        </p:xfrm>
        <a:graphic>
          <a:graphicData uri="http://schemas.openxmlformats.org/drawingml/2006/table">
            <a:tbl>
              <a:tblPr firstRow="1" bandRow="1">
                <a:tableStyleId>{21E4AEA4-8DFA-4A89-87EB-49C32662AFE0}</a:tableStyleId>
              </a:tblPr>
              <a:tblGrid>
                <a:gridCol w="1045337">
                  <a:extLst>
                    <a:ext uri="{9D8B030D-6E8A-4147-A177-3AD203B41FA5}">
                      <a16:colId xmlns:a16="http://schemas.microsoft.com/office/drawing/2014/main" val="786234272"/>
                    </a:ext>
                  </a:extLst>
                </a:gridCol>
                <a:gridCol w="798830">
                  <a:extLst>
                    <a:ext uri="{9D8B030D-6E8A-4147-A177-3AD203B41FA5}">
                      <a16:colId xmlns:a16="http://schemas.microsoft.com/office/drawing/2014/main" val="80195551"/>
                    </a:ext>
                  </a:extLst>
                </a:gridCol>
                <a:gridCol w="1153033">
                  <a:extLst>
                    <a:ext uri="{9D8B030D-6E8A-4147-A177-3AD203B41FA5}">
                      <a16:colId xmlns:a16="http://schemas.microsoft.com/office/drawing/2014/main" val="2573623230"/>
                    </a:ext>
                  </a:extLst>
                </a:gridCol>
                <a:gridCol w="824053">
                  <a:extLst>
                    <a:ext uri="{9D8B030D-6E8A-4147-A177-3AD203B41FA5}">
                      <a16:colId xmlns:a16="http://schemas.microsoft.com/office/drawing/2014/main" val="353904315"/>
                    </a:ext>
                  </a:extLst>
                </a:gridCol>
              </a:tblGrid>
              <a:tr h="370840">
                <a:tc>
                  <a:txBody>
                    <a:bodyPr/>
                    <a:lstStyle/>
                    <a:p>
                      <a:r>
                        <a:rPr lang="en-US" dirty="0"/>
                        <a:t>Row Key</a:t>
                      </a:r>
                    </a:p>
                  </a:txBody>
                  <a:tcPr/>
                </a:tc>
                <a:tc>
                  <a:txBody>
                    <a:bodyPr/>
                    <a:lstStyle/>
                    <a:p>
                      <a:r>
                        <a:rPr lang="en-US" dirty="0"/>
                        <a:t>Name</a:t>
                      </a:r>
                    </a:p>
                  </a:txBody>
                  <a:tcPr/>
                </a:tc>
                <a:tc>
                  <a:txBody>
                    <a:bodyPr/>
                    <a:lstStyle/>
                    <a:p>
                      <a:r>
                        <a:rPr lang="en-US" dirty="0"/>
                        <a:t>Year</a:t>
                      </a:r>
                    </a:p>
                  </a:txBody>
                  <a:tcPr/>
                </a:tc>
                <a:tc>
                  <a:txBody>
                    <a:bodyPr/>
                    <a:lstStyle/>
                    <a:p>
                      <a:r>
                        <a:rPr lang="en-US" dirty="0"/>
                        <a:t>GPA</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Anne</a:t>
                      </a:r>
                    </a:p>
                  </a:txBody>
                  <a:tcPr/>
                </a:tc>
                <a:tc>
                  <a:txBody>
                    <a:bodyPr/>
                    <a:lstStyle/>
                    <a:p>
                      <a:r>
                        <a:rPr lang="en-US" dirty="0"/>
                        <a:t>Freshman</a:t>
                      </a:r>
                    </a:p>
                  </a:txBody>
                  <a:tcPr/>
                </a:tc>
                <a:tc>
                  <a:txBody>
                    <a:bodyPr/>
                    <a:lstStyle/>
                    <a:p>
                      <a:r>
                        <a:rPr lang="en-US" dirty="0"/>
                        <a:t>3.2</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Bette</a:t>
                      </a:r>
                    </a:p>
                  </a:txBody>
                  <a:tcPr/>
                </a:tc>
                <a:tc>
                  <a:txBody>
                    <a:bodyPr/>
                    <a:lstStyle/>
                    <a:p>
                      <a:r>
                        <a:rPr lang="en-US" dirty="0"/>
                        <a:t>Freshman</a:t>
                      </a:r>
                    </a:p>
                  </a:txBody>
                  <a:tcPr/>
                </a:tc>
                <a:tc>
                  <a:txBody>
                    <a:bodyPr/>
                    <a:lstStyle/>
                    <a:p>
                      <a:endParaRPr lang="en-US" dirty="0"/>
                    </a:p>
                  </a:txBody>
                  <a:tcPr/>
                </a:tc>
                <a:extLst>
                  <a:ext uri="{0D108BD9-81ED-4DB2-BD59-A6C34878D82A}">
                    <a16:rowId xmlns:a16="http://schemas.microsoft.com/office/drawing/2014/main" val="2118038017"/>
                  </a:ext>
                </a:extLst>
              </a:tr>
              <a:tr h="370840">
                <a:tc>
                  <a:txBody>
                    <a:bodyPr/>
                    <a:lstStyle/>
                    <a:p>
                      <a:r>
                        <a:rPr lang="en-US" dirty="0"/>
                        <a:t>3</a:t>
                      </a:r>
                    </a:p>
                  </a:txBody>
                  <a:tcPr/>
                </a:tc>
                <a:tc>
                  <a:txBody>
                    <a:bodyPr/>
                    <a:lstStyle/>
                    <a:p>
                      <a:r>
                        <a:rPr lang="en-US" dirty="0"/>
                        <a:t>Chris</a:t>
                      </a:r>
                    </a:p>
                  </a:txBody>
                  <a:tcPr/>
                </a:tc>
                <a:tc>
                  <a:txBody>
                    <a:bodyPr/>
                    <a:lstStyle/>
                    <a:p>
                      <a:endParaRPr lang="en-US" dirty="0"/>
                    </a:p>
                  </a:txBody>
                  <a:tcPr/>
                </a:tc>
                <a:tc>
                  <a:txBody>
                    <a:bodyPr/>
                    <a:lstStyle/>
                    <a:p>
                      <a:r>
                        <a:rPr lang="en-US" dirty="0"/>
                        <a:t>3.5</a:t>
                      </a:r>
                    </a:p>
                  </a:txBody>
                  <a:tcPr/>
                </a:tc>
                <a:extLst>
                  <a:ext uri="{0D108BD9-81ED-4DB2-BD59-A6C34878D82A}">
                    <a16:rowId xmlns:a16="http://schemas.microsoft.com/office/drawing/2014/main" val="1221895371"/>
                  </a:ext>
                </a:extLst>
              </a:tr>
              <a:tr h="370840">
                <a:tc>
                  <a:txBody>
                    <a:bodyPr/>
                    <a:lstStyle/>
                    <a:p>
                      <a:r>
                        <a:rPr lang="en-US" dirty="0"/>
                        <a:t>4</a:t>
                      </a:r>
                    </a:p>
                  </a:txBody>
                  <a:tcPr/>
                </a:tc>
                <a:tc>
                  <a:txBody>
                    <a:bodyPr/>
                    <a:lstStyle/>
                    <a:p>
                      <a:r>
                        <a:rPr lang="en-US" dirty="0"/>
                        <a:t>Dave</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4654860"/>
                  </a:ext>
                </a:extLst>
              </a:tr>
              <a:tr h="370840">
                <a:tc>
                  <a:txBody>
                    <a:bodyPr/>
                    <a:lstStyle/>
                    <a:p>
                      <a:r>
                        <a:rPr lang="en-US" dirty="0"/>
                        <a:t>5</a:t>
                      </a:r>
                    </a:p>
                  </a:txBody>
                  <a:tcPr/>
                </a:tc>
                <a:tc>
                  <a:txBody>
                    <a:bodyPr/>
                    <a:lstStyle/>
                    <a:p>
                      <a:r>
                        <a:rPr lang="en-US" dirty="0"/>
                        <a:t>Erin</a:t>
                      </a:r>
                    </a:p>
                  </a:txBody>
                  <a:tcPr/>
                </a:tc>
                <a:tc>
                  <a:txBody>
                    <a:bodyPr/>
                    <a:lstStyle/>
                    <a:p>
                      <a:r>
                        <a:rPr lang="en-US" dirty="0"/>
                        <a:t>Junior</a:t>
                      </a:r>
                    </a:p>
                  </a:txBody>
                  <a:tcPr/>
                </a:tc>
                <a:tc>
                  <a:txBody>
                    <a:bodyPr/>
                    <a:lstStyle/>
                    <a:p>
                      <a:endParaRPr lang="en-US" dirty="0"/>
                    </a:p>
                  </a:txBody>
                  <a:tcPr/>
                </a:tc>
                <a:extLst>
                  <a:ext uri="{0D108BD9-81ED-4DB2-BD59-A6C34878D82A}">
                    <a16:rowId xmlns:a16="http://schemas.microsoft.com/office/drawing/2014/main" val="740596678"/>
                  </a:ext>
                </a:extLst>
              </a:tr>
              <a:tr h="370840">
                <a:tc>
                  <a:txBody>
                    <a:bodyPr/>
                    <a:lstStyle/>
                    <a:p>
                      <a:r>
                        <a:rPr lang="en-US" dirty="0"/>
                        <a:t>6</a:t>
                      </a:r>
                    </a:p>
                  </a:txBody>
                  <a:tcPr/>
                </a:tc>
                <a:tc>
                  <a:txBody>
                    <a:bodyPr/>
                    <a:lstStyle/>
                    <a:p>
                      <a:r>
                        <a:rPr lang="en-US" dirty="0"/>
                        <a:t>Fred</a:t>
                      </a:r>
                    </a:p>
                  </a:txBody>
                  <a:tcPr/>
                </a:tc>
                <a:tc>
                  <a:txBody>
                    <a:bodyPr/>
                    <a:lstStyle/>
                    <a:p>
                      <a:endParaRPr lang="en-US" dirty="0"/>
                    </a:p>
                  </a:txBody>
                  <a:tcPr/>
                </a:tc>
                <a:tc>
                  <a:txBody>
                    <a:bodyPr/>
                    <a:lstStyle/>
                    <a:p>
                      <a:r>
                        <a:rPr lang="en-US" dirty="0"/>
                        <a:t>4.0</a:t>
                      </a:r>
                    </a:p>
                  </a:txBody>
                  <a:tcPr/>
                </a:tc>
                <a:extLst>
                  <a:ext uri="{0D108BD9-81ED-4DB2-BD59-A6C34878D82A}">
                    <a16:rowId xmlns:a16="http://schemas.microsoft.com/office/drawing/2014/main" val="2938039582"/>
                  </a:ext>
                </a:extLst>
              </a:tr>
            </a:tbl>
          </a:graphicData>
        </a:graphic>
      </p:graphicFrame>
      <p:graphicFrame>
        <p:nvGraphicFramePr>
          <p:cNvPr id="7" name="Table 6">
            <a:extLst>
              <a:ext uri="{FF2B5EF4-FFF2-40B4-BE49-F238E27FC236}">
                <a16:creationId xmlns:a16="http://schemas.microsoft.com/office/drawing/2014/main" id="{0CB00A7C-2D57-46FE-A4FC-0BE1B4DDB8A8}"/>
              </a:ext>
            </a:extLst>
          </p:cNvPr>
          <p:cNvGraphicFramePr>
            <a:graphicFrameLocks noGrp="1"/>
          </p:cNvGraphicFramePr>
          <p:nvPr/>
        </p:nvGraphicFramePr>
        <p:xfrm>
          <a:off x="5530088" y="2504440"/>
          <a:ext cx="1844167" cy="259080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798830">
                  <a:extLst>
                    <a:ext uri="{9D8B030D-6E8A-4147-A177-3AD203B41FA5}">
                      <a16:colId xmlns:a16="http://schemas.microsoft.com/office/drawing/2014/main" val="80195551"/>
                    </a:ext>
                  </a:extLst>
                </a:gridCol>
              </a:tblGrid>
              <a:tr h="351669">
                <a:tc>
                  <a:txBody>
                    <a:bodyPr/>
                    <a:lstStyle/>
                    <a:p>
                      <a:r>
                        <a:rPr lang="en-US" dirty="0"/>
                        <a:t>Row Key</a:t>
                      </a:r>
                    </a:p>
                  </a:txBody>
                  <a:tcPr/>
                </a:tc>
                <a:tc>
                  <a:txBody>
                    <a:bodyPr/>
                    <a:lstStyle/>
                    <a:p>
                      <a:r>
                        <a:rPr lang="en-US" dirty="0"/>
                        <a:t>Name</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Anne</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Bette</a:t>
                      </a:r>
                    </a:p>
                  </a:txBody>
                  <a:tcPr/>
                </a:tc>
                <a:extLst>
                  <a:ext uri="{0D108BD9-81ED-4DB2-BD59-A6C34878D82A}">
                    <a16:rowId xmlns:a16="http://schemas.microsoft.com/office/drawing/2014/main" val="2118038017"/>
                  </a:ext>
                </a:extLst>
              </a:tr>
              <a:tr h="370840">
                <a:tc>
                  <a:txBody>
                    <a:bodyPr/>
                    <a:lstStyle/>
                    <a:p>
                      <a:r>
                        <a:rPr lang="en-US" dirty="0"/>
                        <a:t>3</a:t>
                      </a:r>
                    </a:p>
                  </a:txBody>
                  <a:tcPr/>
                </a:tc>
                <a:tc>
                  <a:txBody>
                    <a:bodyPr/>
                    <a:lstStyle/>
                    <a:p>
                      <a:r>
                        <a:rPr lang="en-US" dirty="0"/>
                        <a:t>Chris</a:t>
                      </a:r>
                    </a:p>
                  </a:txBody>
                  <a:tcPr/>
                </a:tc>
                <a:extLst>
                  <a:ext uri="{0D108BD9-81ED-4DB2-BD59-A6C34878D82A}">
                    <a16:rowId xmlns:a16="http://schemas.microsoft.com/office/drawing/2014/main" val="1221895371"/>
                  </a:ext>
                </a:extLst>
              </a:tr>
              <a:tr h="370840">
                <a:tc>
                  <a:txBody>
                    <a:bodyPr/>
                    <a:lstStyle/>
                    <a:p>
                      <a:r>
                        <a:rPr lang="en-US" dirty="0"/>
                        <a:t>4</a:t>
                      </a:r>
                    </a:p>
                  </a:txBody>
                  <a:tcPr/>
                </a:tc>
                <a:tc>
                  <a:txBody>
                    <a:bodyPr/>
                    <a:lstStyle/>
                    <a:p>
                      <a:r>
                        <a:rPr lang="en-US" dirty="0"/>
                        <a:t>Dave</a:t>
                      </a:r>
                    </a:p>
                  </a:txBody>
                  <a:tcPr/>
                </a:tc>
                <a:extLst>
                  <a:ext uri="{0D108BD9-81ED-4DB2-BD59-A6C34878D82A}">
                    <a16:rowId xmlns:a16="http://schemas.microsoft.com/office/drawing/2014/main" val="1181111189"/>
                  </a:ext>
                </a:extLst>
              </a:tr>
              <a:tr h="370840">
                <a:tc>
                  <a:txBody>
                    <a:bodyPr/>
                    <a:lstStyle/>
                    <a:p>
                      <a:r>
                        <a:rPr lang="en-US" dirty="0"/>
                        <a:t>5</a:t>
                      </a:r>
                    </a:p>
                  </a:txBody>
                  <a:tcPr/>
                </a:tc>
                <a:tc>
                  <a:txBody>
                    <a:bodyPr/>
                    <a:lstStyle/>
                    <a:p>
                      <a:r>
                        <a:rPr lang="en-US" dirty="0"/>
                        <a:t>Erin</a:t>
                      </a:r>
                    </a:p>
                  </a:txBody>
                  <a:tcPr/>
                </a:tc>
                <a:extLst>
                  <a:ext uri="{0D108BD9-81ED-4DB2-BD59-A6C34878D82A}">
                    <a16:rowId xmlns:a16="http://schemas.microsoft.com/office/drawing/2014/main" val="1804443603"/>
                  </a:ext>
                </a:extLst>
              </a:tr>
              <a:tr h="370840">
                <a:tc>
                  <a:txBody>
                    <a:bodyPr/>
                    <a:lstStyle/>
                    <a:p>
                      <a:r>
                        <a:rPr lang="en-US" dirty="0"/>
                        <a:t>6</a:t>
                      </a:r>
                    </a:p>
                  </a:txBody>
                  <a:tcPr/>
                </a:tc>
                <a:tc>
                  <a:txBody>
                    <a:bodyPr/>
                    <a:lstStyle/>
                    <a:p>
                      <a:r>
                        <a:rPr lang="en-US" dirty="0"/>
                        <a:t>Fred</a:t>
                      </a:r>
                    </a:p>
                  </a:txBody>
                  <a:tcPr/>
                </a:tc>
                <a:extLst>
                  <a:ext uri="{0D108BD9-81ED-4DB2-BD59-A6C34878D82A}">
                    <a16:rowId xmlns:a16="http://schemas.microsoft.com/office/drawing/2014/main" val="1138318345"/>
                  </a:ext>
                </a:extLst>
              </a:tr>
            </a:tbl>
          </a:graphicData>
        </a:graphic>
      </p:graphicFrame>
      <p:graphicFrame>
        <p:nvGraphicFramePr>
          <p:cNvPr id="8" name="Table 7">
            <a:extLst>
              <a:ext uri="{FF2B5EF4-FFF2-40B4-BE49-F238E27FC236}">
                <a16:creationId xmlns:a16="http://schemas.microsoft.com/office/drawing/2014/main" id="{25F95A09-E014-49CE-9C87-AA722DFA12F9}"/>
              </a:ext>
            </a:extLst>
          </p:cNvPr>
          <p:cNvGraphicFramePr>
            <a:graphicFrameLocks noGrp="1"/>
          </p:cNvGraphicFramePr>
          <p:nvPr/>
        </p:nvGraphicFramePr>
        <p:xfrm>
          <a:off x="7999504" y="2504440"/>
          <a:ext cx="2198370" cy="148336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1153033">
                  <a:extLst>
                    <a:ext uri="{9D8B030D-6E8A-4147-A177-3AD203B41FA5}">
                      <a16:colId xmlns:a16="http://schemas.microsoft.com/office/drawing/2014/main" val="2573623230"/>
                    </a:ext>
                  </a:extLst>
                </a:gridCol>
              </a:tblGrid>
              <a:tr h="370840">
                <a:tc>
                  <a:txBody>
                    <a:bodyPr/>
                    <a:lstStyle/>
                    <a:p>
                      <a:r>
                        <a:rPr lang="en-US" dirty="0"/>
                        <a:t>Row Key</a:t>
                      </a:r>
                    </a:p>
                  </a:txBody>
                  <a:tcPr/>
                </a:tc>
                <a:tc>
                  <a:txBody>
                    <a:bodyPr/>
                    <a:lstStyle/>
                    <a:p>
                      <a:r>
                        <a:rPr lang="en-US" dirty="0"/>
                        <a:t>Year</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Freshman</a:t>
                      </a:r>
                    </a:p>
                  </a:txBody>
                  <a:tcPr/>
                </a:tc>
                <a:extLst>
                  <a:ext uri="{0D108BD9-81ED-4DB2-BD59-A6C34878D82A}">
                    <a16:rowId xmlns:a16="http://schemas.microsoft.com/office/drawing/2014/main" val="215663165"/>
                  </a:ext>
                </a:extLst>
              </a:tr>
              <a:tr h="370840">
                <a:tc>
                  <a:txBody>
                    <a:bodyPr/>
                    <a:lstStyle/>
                    <a:p>
                      <a:r>
                        <a:rPr lang="en-US" dirty="0"/>
                        <a:t>2</a:t>
                      </a:r>
                    </a:p>
                  </a:txBody>
                  <a:tcPr/>
                </a:tc>
                <a:tc>
                  <a:txBody>
                    <a:bodyPr/>
                    <a:lstStyle/>
                    <a:p>
                      <a:r>
                        <a:rPr lang="en-US" dirty="0"/>
                        <a:t>Freshman</a:t>
                      </a:r>
                    </a:p>
                  </a:txBody>
                  <a:tcPr/>
                </a:tc>
                <a:extLst>
                  <a:ext uri="{0D108BD9-81ED-4DB2-BD59-A6C34878D82A}">
                    <a16:rowId xmlns:a16="http://schemas.microsoft.com/office/drawing/2014/main" val="2118038017"/>
                  </a:ext>
                </a:extLst>
              </a:tr>
              <a:tr h="370840">
                <a:tc>
                  <a:txBody>
                    <a:bodyPr/>
                    <a:lstStyle/>
                    <a:p>
                      <a:r>
                        <a:rPr lang="en-US" dirty="0"/>
                        <a:t>5</a:t>
                      </a:r>
                    </a:p>
                  </a:txBody>
                  <a:tcPr/>
                </a:tc>
                <a:tc>
                  <a:txBody>
                    <a:bodyPr/>
                    <a:lstStyle/>
                    <a:p>
                      <a:r>
                        <a:rPr lang="en-US" dirty="0"/>
                        <a:t>Junior</a:t>
                      </a:r>
                    </a:p>
                  </a:txBody>
                  <a:tcPr/>
                </a:tc>
                <a:extLst>
                  <a:ext uri="{0D108BD9-81ED-4DB2-BD59-A6C34878D82A}">
                    <a16:rowId xmlns:a16="http://schemas.microsoft.com/office/drawing/2014/main" val="3947535145"/>
                  </a:ext>
                </a:extLst>
              </a:tr>
            </a:tbl>
          </a:graphicData>
        </a:graphic>
      </p:graphicFrame>
      <p:graphicFrame>
        <p:nvGraphicFramePr>
          <p:cNvPr id="9" name="Table 8">
            <a:extLst>
              <a:ext uri="{FF2B5EF4-FFF2-40B4-BE49-F238E27FC236}">
                <a16:creationId xmlns:a16="http://schemas.microsoft.com/office/drawing/2014/main" id="{B3AE24D6-D141-427C-99C6-3FF5A862BAF4}"/>
              </a:ext>
            </a:extLst>
          </p:cNvPr>
          <p:cNvGraphicFramePr>
            <a:graphicFrameLocks noGrp="1"/>
          </p:cNvGraphicFramePr>
          <p:nvPr/>
        </p:nvGraphicFramePr>
        <p:xfrm>
          <a:off x="7999504" y="4223506"/>
          <a:ext cx="1869390" cy="1483360"/>
        </p:xfrm>
        <a:graphic>
          <a:graphicData uri="http://schemas.openxmlformats.org/drawingml/2006/table">
            <a:tbl>
              <a:tblPr firstRow="1" bandRow="1">
                <a:tableStyleId>{5DA37D80-6434-44D0-A028-1B22A696006F}</a:tableStyleId>
              </a:tblPr>
              <a:tblGrid>
                <a:gridCol w="1045337">
                  <a:extLst>
                    <a:ext uri="{9D8B030D-6E8A-4147-A177-3AD203B41FA5}">
                      <a16:colId xmlns:a16="http://schemas.microsoft.com/office/drawing/2014/main" val="786234272"/>
                    </a:ext>
                  </a:extLst>
                </a:gridCol>
                <a:gridCol w="824053">
                  <a:extLst>
                    <a:ext uri="{9D8B030D-6E8A-4147-A177-3AD203B41FA5}">
                      <a16:colId xmlns:a16="http://schemas.microsoft.com/office/drawing/2014/main" val="353904315"/>
                    </a:ext>
                  </a:extLst>
                </a:gridCol>
              </a:tblGrid>
              <a:tr h="370840">
                <a:tc>
                  <a:txBody>
                    <a:bodyPr/>
                    <a:lstStyle/>
                    <a:p>
                      <a:r>
                        <a:rPr lang="en-US" dirty="0"/>
                        <a:t>Row Key</a:t>
                      </a:r>
                    </a:p>
                  </a:txBody>
                  <a:tcPr/>
                </a:tc>
                <a:tc>
                  <a:txBody>
                    <a:bodyPr/>
                    <a:lstStyle/>
                    <a:p>
                      <a:r>
                        <a:rPr lang="en-US" dirty="0"/>
                        <a:t>GPA</a:t>
                      </a:r>
                    </a:p>
                  </a:txBody>
                  <a:tcPr/>
                </a:tc>
                <a:extLst>
                  <a:ext uri="{0D108BD9-81ED-4DB2-BD59-A6C34878D82A}">
                    <a16:rowId xmlns:a16="http://schemas.microsoft.com/office/drawing/2014/main" val="416222053"/>
                  </a:ext>
                </a:extLst>
              </a:tr>
              <a:tr h="370840">
                <a:tc>
                  <a:txBody>
                    <a:bodyPr/>
                    <a:lstStyle/>
                    <a:p>
                      <a:r>
                        <a:rPr lang="en-US" dirty="0"/>
                        <a:t>1</a:t>
                      </a:r>
                    </a:p>
                  </a:txBody>
                  <a:tcPr/>
                </a:tc>
                <a:tc>
                  <a:txBody>
                    <a:bodyPr/>
                    <a:lstStyle/>
                    <a:p>
                      <a:r>
                        <a:rPr lang="en-US" dirty="0"/>
                        <a:t>3.2</a:t>
                      </a:r>
                    </a:p>
                  </a:txBody>
                  <a:tcPr/>
                </a:tc>
                <a:extLst>
                  <a:ext uri="{0D108BD9-81ED-4DB2-BD59-A6C34878D82A}">
                    <a16:rowId xmlns:a16="http://schemas.microsoft.com/office/drawing/2014/main" val="215663165"/>
                  </a:ext>
                </a:extLst>
              </a:tr>
              <a:tr h="370840">
                <a:tc>
                  <a:txBody>
                    <a:bodyPr/>
                    <a:lstStyle/>
                    <a:p>
                      <a:r>
                        <a:rPr lang="en-US" dirty="0"/>
                        <a:t>3</a:t>
                      </a:r>
                    </a:p>
                  </a:txBody>
                  <a:tcPr/>
                </a:tc>
                <a:tc>
                  <a:txBody>
                    <a:bodyPr/>
                    <a:lstStyle/>
                    <a:p>
                      <a:r>
                        <a:rPr lang="en-US" dirty="0"/>
                        <a:t>3.5</a:t>
                      </a:r>
                    </a:p>
                  </a:txBody>
                  <a:tcPr/>
                </a:tc>
                <a:extLst>
                  <a:ext uri="{0D108BD9-81ED-4DB2-BD59-A6C34878D82A}">
                    <a16:rowId xmlns:a16="http://schemas.microsoft.com/office/drawing/2014/main" val="1221895371"/>
                  </a:ext>
                </a:extLst>
              </a:tr>
              <a:tr h="370840">
                <a:tc>
                  <a:txBody>
                    <a:bodyPr/>
                    <a:lstStyle/>
                    <a:p>
                      <a:r>
                        <a:rPr lang="en-US" dirty="0"/>
                        <a:t>6</a:t>
                      </a:r>
                    </a:p>
                  </a:txBody>
                  <a:tcPr/>
                </a:tc>
                <a:tc>
                  <a:txBody>
                    <a:bodyPr/>
                    <a:lstStyle/>
                    <a:p>
                      <a:r>
                        <a:rPr lang="en-US" dirty="0"/>
                        <a:t>4.0</a:t>
                      </a:r>
                    </a:p>
                  </a:txBody>
                  <a:tcPr/>
                </a:tc>
                <a:extLst>
                  <a:ext uri="{0D108BD9-81ED-4DB2-BD59-A6C34878D82A}">
                    <a16:rowId xmlns:a16="http://schemas.microsoft.com/office/drawing/2014/main" val="2123539858"/>
                  </a:ext>
                </a:extLst>
              </a:tr>
            </a:tbl>
          </a:graphicData>
        </a:graphic>
      </p:graphicFrame>
    </p:spTree>
    <p:extLst>
      <p:ext uri="{BB962C8B-B14F-4D97-AF65-F5344CB8AC3E}">
        <p14:creationId xmlns:p14="http://schemas.microsoft.com/office/powerpoint/2010/main" val="18268742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4733FFCC-A783-40A4-A500-5511FA0373A2}"/>
              </a:ext>
            </a:extLst>
          </p:cNvPr>
          <p:cNvSpPr>
            <a:spLocks noGrp="1"/>
          </p:cNvSpPr>
          <p:nvPr>
            <p:ph type="title"/>
          </p:nvPr>
        </p:nvSpPr>
        <p:spPr>
          <a:solidFill>
            <a:schemeClr val="accent1"/>
          </a:solidFill>
        </p:spPr>
        <p:txBody>
          <a:bodyPr/>
          <a:lstStyle/>
          <a:p>
            <a:pPr algn="ctr"/>
            <a:r>
              <a:rPr lang="en-US" dirty="0"/>
              <a:t>PROBLEM:</a:t>
            </a:r>
          </a:p>
        </p:txBody>
      </p:sp>
      <p:sp>
        <p:nvSpPr>
          <p:cNvPr id="13" name="Text Placeholder 12">
            <a:extLst>
              <a:ext uri="{FF2B5EF4-FFF2-40B4-BE49-F238E27FC236}">
                <a16:creationId xmlns:a16="http://schemas.microsoft.com/office/drawing/2014/main" id="{2A206BAB-A2F4-4071-A15B-C6697AD19972}"/>
              </a:ext>
            </a:extLst>
          </p:cNvPr>
          <p:cNvSpPr>
            <a:spLocks noGrp="1"/>
          </p:cNvSpPr>
          <p:nvPr>
            <p:ph type="body" sz="half" idx="2"/>
          </p:nvPr>
        </p:nvSpPr>
        <p:spPr/>
        <p:txBody>
          <a:bodyPr>
            <a:normAutofit lnSpcReduction="10000"/>
          </a:bodyPr>
          <a:lstStyle/>
          <a:p>
            <a:pPr algn="ctr"/>
            <a:r>
              <a:rPr lang="en-US" sz="4400" dirty="0"/>
              <a:t>When all you have is a hammer (RDBMS), every data problem looks like a nail.</a:t>
            </a:r>
          </a:p>
        </p:txBody>
      </p:sp>
      <p:pic>
        <p:nvPicPr>
          <p:cNvPr id="14" name="Picture 2" descr="Image result for hammer nail">
            <a:extLst>
              <a:ext uri="{FF2B5EF4-FFF2-40B4-BE49-F238E27FC236}">
                <a16:creationId xmlns:a16="http://schemas.microsoft.com/office/drawing/2014/main" id="{24BABCED-D65D-40E0-8DB0-7210D75707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3336" b="-2"/>
          <a:stretch/>
        </p:blipFill>
        <p:spPr>
          <a:xfrm>
            <a:off x="4937759" y="457199"/>
            <a:ext cx="7406667" cy="5746825"/>
          </a:xfrm>
          <a:prstGeom prst="rect">
            <a:avLst/>
          </a:prstGeom>
        </p:spPr>
      </p:pic>
    </p:spTree>
    <p:extLst>
      <p:ext uri="{BB962C8B-B14F-4D97-AF65-F5344CB8AC3E}">
        <p14:creationId xmlns:p14="http://schemas.microsoft.com/office/powerpoint/2010/main" val="161557368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FFFF43-F86D-496A-9F77-57BFAFB3A6B3}"/>
              </a:ext>
            </a:extLst>
          </p:cNvPr>
          <p:cNvSpPr>
            <a:spLocks noGrp="1"/>
          </p:cNvSpPr>
          <p:nvPr>
            <p:ph type="title"/>
          </p:nvPr>
        </p:nvSpPr>
        <p:spPr/>
        <p:txBody>
          <a:bodyPr/>
          <a:lstStyle/>
          <a:p>
            <a:r>
              <a:rPr lang="en-US" dirty="0"/>
              <a:t>Use cases</a:t>
            </a:r>
          </a:p>
        </p:txBody>
      </p:sp>
      <p:sp>
        <p:nvSpPr>
          <p:cNvPr id="6" name="Content Placeholder 5">
            <a:extLst>
              <a:ext uri="{FF2B5EF4-FFF2-40B4-BE49-F238E27FC236}">
                <a16:creationId xmlns:a16="http://schemas.microsoft.com/office/drawing/2014/main" id="{D31A79C2-C4DA-42BD-BE41-DA4653414054}"/>
              </a:ext>
            </a:extLst>
          </p:cNvPr>
          <p:cNvSpPr>
            <a:spLocks noGrp="1"/>
          </p:cNvSpPr>
          <p:nvPr>
            <p:ph idx="1"/>
          </p:nvPr>
        </p:nvSpPr>
        <p:spPr>
          <a:xfrm>
            <a:off x="838200" y="1554030"/>
            <a:ext cx="10515600" cy="4622933"/>
          </a:xfrm>
        </p:spPr>
        <p:txBody>
          <a:bodyPr>
            <a:normAutofit fontScale="92500" lnSpcReduction="10000"/>
          </a:bodyPr>
          <a:lstStyle/>
          <a:p>
            <a:r>
              <a:rPr lang="en-US" dirty="0"/>
              <a:t>Storing vast amounts of immutable, process-oriented data</a:t>
            </a:r>
          </a:p>
          <a:p>
            <a:pPr lvl="1"/>
            <a:r>
              <a:rPr lang="en-US" dirty="0"/>
              <a:t>Orders, Stadium Attendance, Tracking vehicle movement in real-time.</a:t>
            </a:r>
          </a:p>
          <a:p>
            <a:r>
              <a:rPr lang="en-US" dirty="0"/>
              <a:t>Time-Series Data</a:t>
            </a:r>
          </a:p>
          <a:p>
            <a:pPr lvl="1"/>
            <a:r>
              <a:rPr lang="en-US" dirty="0"/>
              <a:t>IoT Telemetry (data created by IoT devices)</a:t>
            </a:r>
          </a:p>
          <a:p>
            <a:pPr lvl="1"/>
            <a:r>
              <a:rPr lang="en-US" dirty="0"/>
              <a:t>Health tracker data, Weather Data, User activity</a:t>
            </a:r>
          </a:p>
          <a:p>
            <a:r>
              <a:rPr lang="en-US" dirty="0"/>
              <a:t>Applications with Specific Query Flow</a:t>
            </a:r>
          </a:p>
          <a:p>
            <a:pPr lvl="1"/>
            <a:r>
              <a:rPr lang="en-US" dirty="0"/>
              <a:t>Search a Region </a:t>
            </a:r>
            <a:r>
              <a:rPr lang="en-US" dirty="0">
                <a:sym typeface="Wingdings" panose="05000000000000000000" pitchFamily="2" charset="2"/>
              </a:rPr>
              <a:t> Select Hotel in Region  Select available Room in Hotel</a:t>
            </a:r>
          </a:p>
          <a:p>
            <a:pPr lvl="1"/>
            <a:r>
              <a:rPr lang="en-US" dirty="0">
                <a:sym typeface="Wingdings" panose="05000000000000000000" pitchFamily="2" charset="2"/>
              </a:rPr>
              <a:t>Find a student by name or id  Select course  view all submitted assignments</a:t>
            </a:r>
            <a:endParaRPr lang="en-US" dirty="0"/>
          </a:p>
        </p:txBody>
      </p:sp>
    </p:spTree>
    <p:extLst>
      <p:ext uri="{BB962C8B-B14F-4D97-AF65-F5344CB8AC3E}">
        <p14:creationId xmlns:p14="http://schemas.microsoft.com/office/powerpoint/2010/main" val="3746242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132A187-C960-4B1F-95ED-6D951033AC22}"/>
              </a:ext>
            </a:extLst>
          </p:cNvPr>
          <p:cNvSpPr>
            <a:spLocks noGrp="1"/>
          </p:cNvSpPr>
          <p:nvPr>
            <p:ph type="title"/>
          </p:nvPr>
        </p:nvSpPr>
        <p:spPr/>
        <p:txBody>
          <a:bodyPr/>
          <a:lstStyle/>
          <a:p>
            <a:r>
              <a:rPr lang="en-US" dirty="0"/>
              <a:t>Wide Column Good And Bad</a:t>
            </a:r>
          </a:p>
        </p:txBody>
      </p:sp>
      <p:sp>
        <p:nvSpPr>
          <p:cNvPr id="8" name="Text Placeholder 7">
            <a:extLst>
              <a:ext uri="{FF2B5EF4-FFF2-40B4-BE49-F238E27FC236}">
                <a16:creationId xmlns:a16="http://schemas.microsoft.com/office/drawing/2014/main" id="{80B111EC-6171-4E08-947B-0401D3CCDF49}"/>
              </a:ext>
            </a:extLst>
          </p:cNvPr>
          <p:cNvSpPr>
            <a:spLocks noGrp="1"/>
          </p:cNvSpPr>
          <p:nvPr>
            <p:ph type="body" idx="1"/>
          </p:nvPr>
        </p:nvSpPr>
        <p:spPr/>
        <p:txBody>
          <a:bodyPr/>
          <a:lstStyle/>
          <a:p>
            <a:r>
              <a:rPr lang="en-US" dirty="0"/>
              <a:t>Good For</a:t>
            </a:r>
          </a:p>
        </p:txBody>
      </p:sp>
      <p:sp>
        <p:nvSpPr>
          <p:cNvPr id="9" name="Content Placeholder 8">
            <a:extLst>
              <a:ext uri="{FF2B5EF4-FFF2-40B4-BE49-F238E27FC236}">
                <a16:creationId xmlns:a16="http://schemas.microsoft.com/office/drawing/2014/main" id="{B3AE35C8-95C2-471B-AB7E-9E48D7943364}"/>
              </a:ext>
            </a:extLst>
          </p:cNvPr>
          <p:cNvSpPr>
            <a:spLocks noGrp="1"/>
          </p:cNvSpPr>
          <p:nvPr>
            <p:ph sz="half" idx="2"/>
          </p:nvPr>
        </p:nvSpPr>
        <p:spPr/>
        <p:txBody>
          <a:bodyPr/>
          <a:lstStyle/>
          <a:p>
            <a:r>
              <a:rPr lang="en-US" dirty="0"/>
              <a:t>Time Series Data</a:t>
            </a:r>
          </a:p>
          <a:p>
            <a:r>
              <a:rPr lang="en-US" dirty="0"/>
              <a:t>Guaranteed Writes</a:t>
            </a:r>
          </a:p>
          <a:p>
            <a:r>
              <a:rPr lang="en-US" dirty="0"/>
              <a:t>High Write Volume</a:t>
            </a:r>
          </a:p>
          <a:p>
            <a:r>
              <a:rPr lang="en-US" dirty="0"/>
              <a:t>Process-Oriented Data</a:t>
            </a:r>
          </a:p>
          <a:p>
            <a:r>
              <a:rPr lang="en-US" dirty="0"/>
              <a:t>Queries across a single subject</a:t>
            </a:r>
          </a:p>
          <a:p>
            <a:pPr lvl="1"/>
            <a:r>
              <a:rPr lang="en-US" dirty="0"/>
              <a:t>“Orders”</a:t>
            </a:r>
          </a:p>
          <a:p>
            <a:pPr lvl="1"/>
            <a:r>
              <a:rPr lang="en-US" dirty="0"/>
              <a:t>“Uber Trips”</a:t>
            </a:r>
          </a:p>
          <a:p>
            <a:pPr lvl="1"/>
            <a:endParaRPr lang="en-US" dirty="0"/>
          </a:p>
        </p:txBody>
      </p:sp>
      <p:sp>
        <p:nvSpPr>
          <p:cNvPr id="10" name="Text Placeholder 9">
            <a:extLst>
              <a:ext uri="{FF2B5EF4-FFF2-40B4-BE49-F238E27FC236}">
                <a16:creationId xmlns:a16="http://schemas.microsoft.com/office/drawing/2014/main" id="{3E418EDA-5205-4BB1-A787-1ACB5742E7E1}"/>
              </a:ext>
            </a:extLst>
          </p:cNvPr>
          <p:cNvSpPr>
            <a:spLocks noGrp="1"/>
          </p:cNvSpPr>
          <p:nvPr>
            <p:ph type="body" sz="quarter" idx="3"/>
          </p:nvPr>
        </p:nvSpPr>
        <p:spPr/>
        <p:txBody>
          <a:bodyPr/>
          <a:lstStyle/>
          <a:p>
            <a:r>
              <a:rPr lang="en-US" dirty="0"/>
              <a:t>Not Good For</a:t>
            </a:r>
          </a:p>
        </p:txBody>
      </p:sp>
      <p:sp>
        <p:nvSpPr>
          <p:cNvPr id="11" name="Content Placeholder 10">
            <a:extLst>
              <a:ext uri="{FF2B5EF4-FFF2-40B4-BE49-F238E27FC236}">
                <a16:creationId xmlns:a16="http://schemas.microsoft.com/office/drawing/2014/main" id="{3BA3C4E7-14E6-4D5A-8CCC-F539A40671B1}"/>
              </a:ext>
            </a:extLst>
          </p:cNvPr>
          <p:cNvSpPr>
            <a:spLocks noGrp="1"/>
          </p:cNvSpPr>
          <p:nvPr>
            <p:ph sz="quarter" idx="4"/>
          </p:nvPr>
        </p:nvSpPr>
        <p:spPr/>
        <p:txBody>
          <a:bodyPr/>
          <a:lstStyle/>
          <a:p>
            <a:r>
              <a:rPr lang="en-US" dirty="0"/>
              <a:t>General Purpose Database design (Like Relational or Document)</a:t>
            </a:r>
          </a:p>
          <a:p>
            <a:r>
              <a:rPr lang="en-US" dirty="0"/>
              <a:t>Ad Hoc Queries (querying it any way you want)</a:t>
            </a:r>
          </a:p>
          <a:p>
            <a:r>
              <a:rPr lang="en-US" dirty="0"/>
              <a:t>Data Warehouses (reads are slow)</a:t>
            </a:r>
          </a:p>
          <a:p>
            <a:r>
              <a:rPr lang="en-US" dirty="0"/>
              <a:t>Data that must be normalized</a:t>
            </a:r>
          </a:p>
          <a:p>
            <a:r>
              <a:rPr lang="en-US" dirty="0"/>
              <a:t>Reference-Oriented Data</a:t>
            </a:r>
          </a:p>
        </p:txBody>
      </p:sp>
    </p:spTree>
    <p:extLst>
      <p:ext uri="{BB962C8B-B14F-4D97-AF65-F5344CB8AC3E}">
        <p14:creationId xmlns:p14="http://schemas.microsoft.com/office/powerpoint/2010/main" val="2606167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build="p"/>
      <p:bldP spid="10" grpId="0" build="p"/>
      <p:bldP spid="11"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3716-DEF4-455F-AC8C-C5D25B79CF0C}"/>
              </a:ext>
            </a:extLst>
          </p:cNvPr>
          <p:cNvSpPr>
            <a:spLocks noGrp="1"/>
          </p:cNvSpPr>
          <p:nvPr>
            <p:ph type="title"/>
          </p:nvPr>
        </p:nvSpPr>
        <p:spPr/>
        <p:txBody>
          <a:bodyPr/>
          <a:lstStyle/>
          <a:p>
            <a:r>
              <a:rPr lang="en-US" dirty="0"/>
              <a:t>Typical Applications</a:t>
            </a:r>
          </a:p>
        </p:txBody>
      </p:sp>
      <p:graphicFrame>
        <p:nvGraphicFramePr>
          <p:cNvPr id="7" name="Content Placeholder 2">
            <a:extLst>
              <a:ext uri="{FF2B5EF4-FFF2-40B4-BE49-F238E27FC236}">
                <a16:creationId xmlns:a16="http://schemas.microsoft.com/office/drawing/2014/main" id="{6FFFBB2E-73AE-4291-8B54-8E50F3AF5062}"/>
              </a:ext>
            </a:extLst>
          </p:cNvPr>
          <p:cNvGraphicFramePr>
            <a:graphicFrameLocks noGrp="1"/>
          </p:cNvGraphicFramePr>
          <p:nvPr>
            <p:ph idx="1"/>
          </p:nvPr>
        </p:nvGraphicFramePr>
        <p:xfrm>
          <a:off x="1757104" y="1622926"/>
          <a:ext cx="7823826"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03898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AE8A0-B2C8-46E7-9CEE-F33414B3C66D}"/>
              </a:ext>
            </a:extLst>
          </p:cNvPr>
          <p:cNvSpPr>
            <a:spLocks noGrp="1"/>
          </p:cNvSpPr>
          <p:nvPr>
            <p:ph type="title"/>
          </p:nvPr>
        </p:nvSpPr>
        <p:spPr/>
        <p:txBody>
          <a:bodyPr/>
          <a:lstStyle/>
          <a:p>
            <a:r>
              <a:rPr lang="en-US" dirty="0"/>
              <a:t>Cassandra</a:t>
            </a:r>
          </a:p>
        </p:txBody>
      </p:sp>
      <p:sp>
        <p:nvSpPr>
          <p:cNvPr id="5" name="Subtitle 4">
            <a:extLst>
              <a:ext uri="{FF2B5EF4-FFF2-40B4-BE49-F238E27FC236}">
                <a16:creationId xmlns:a16="http://schemas.microsoft.com/office/drawing/2014/main" id="{E34FAD2F-7E61-41B5-B332-F6F822C30F84}"/>
              </a:ext>
            </a:extLst>
          </p:cNvPr>
          <p:cNvSpPr>
            <a:spLocks noGrp="1"/>
          </p:cNvSpPr>
          <p:nvPr>
            <p:ph type="body" idx="1"/>
          </p:nvPr>
        </p:nvSpPr>
        <p:spPr/>
        <p:txBody>
          <a:bodyPr/>
          <a:lstStyle/>
          <a:p>
            <a:r>
              <a:rPr lang="en-US" dirty="0"/>
              <a:t>Open Source Wide-Column Database</a:t>
            </a:r>
          </a:p>
        </p:txBody>
      </p:sp>
      <p:pic>
        <p:nvPicPr>
          <p:cNvPr id="7" name="Picture 2" descr="Image result for cassandra logo">
            <a:extLst>
              <a:ext uri="{FF2B5EF4-FFF2-40B4-BE49-F238E27FC236}">
                <a16:creationId xmlns:a16="http://schemas.microsoft.com/office/drawing/2014/main" id="{C6FBD893-4A3A-48DA-AF4D-ECE46B54A9A6}"/>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7956261" y="1544434"/>
            <a:ext cx="2024062" cy="135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80328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44EC3-AF96-459D-AB97-8BC6DBB8D3A5}"/>
              </a:ext>
            </a:extLst>
          </p:cNvPr>
          <p:cNvSpPr>
            <a:spLocks noGrp="1"/>
          </p:cNvSpPr>
          <p:nvPr>
            <p:ph type="title"/>
          </p:nvPr>
        </p:nvSpPr>
        <p:spPr/>
        <p:txBody>
          <a:bodyPr/>
          <a:lstStyle/>
          <a:p>
            <a:r>
              <a:rPr lang="en-US"/>
              <a:t>Cassandra</a:t>
            </a:r>
            <a:endParaRPr lang="en-US" dirty="0"/>
          </a:p>
        </p:txBody>
      </p:sp>
      <p:sp>
        <p:nvSpPr>
          <p:cNvPr id="3" name="Content Placeholder 2">
            <a:extLst>
              <a:ext uri="{FF2B5EF4-FFF2-40B4-BE49-F238E27FC236}">
                <a16:creationId xmlns:a16="http://schemas.microsoft.com/office/drawing/2014/main" id="{4875E093-8A41-42D9-84D9-85FE2608FE92}"/>
              </a:ext>
            </a:extLst>
          </p:cNvPr>
          <p:cNvSpPr>
            <a:spLocks noGrp="1"/>
          </p:cNvSpPr>
          <p:nvPr>
            <p:ph idx="1"/>
          </p:nvPr>
        </p:nvSpPr>
        <p:spPr>
          <a:xfrm>
            <a:off x="838200" y="1514475"/>
            <a:ext cx="10515600" cy="4662488"/>
          </a:xfrm>
        </p:spPr>
        <p:txBody>
          <a:bodyPr>
            <a:normAutofit fontScale="77500" lnSpcReduction="20000"/>
          </a:bodyPr>
          <a:lstStyle/>
          <a:p>
            <a:r>
              <a:rPr lang="en-US" dirty="0"/>
              <a:t>Developed Originally by Facebook</a:t>
            </a:r>
          </a:p>
          <a:p>
            <a:pPr lvl="1"/>
            <a:r>
              <a:rPr lang="en-US" dirty="0"/>
              <a:t>Developed by Facebook, open sourced in 2008</a:t>
            </a:r>
          </a:p>
          <a:p>
            <a:pPr lvl="1"/>
            <a:r>
              <a:rPr lang="en-US" dirty="0"/>
              <a:t>Inspired by Google </a:t>
            </a:r>
            <a:r>
              <a:rPr lang="en-US" dirty="0" err="1"/>
              <a:t>Bigtable</a:t>
            </a:r>
            <a:r>
              <a:rPr lang="en-US" dirty="0"/>
              <a:t> and Amazon </a:t>
            </a:r>
            <a:r>
              <a:rPr lang="en-US" dirty="0" err="1"/>
              <a:t>DynamoDB</a:t>
            </a:r>
            <a:r>
              <a:rPr lang="en-US" dirty="0"/>
              <a:t> papers</a:t>
            </a:r>
          </a:p>
          <a:p>
            <a:r>
              <a:rPr lang="en-US" dirty="0"/>
              <a:t>Eventual Consistency (BASE)</a:t>
            </a:r>
          </a:p>
          <a:p>
            <a:pPr lvl="1"/>
            <a:r>
              <a:rPr lang="en-US" dirty="0"/>
              <a:t>Can always write, but not guaranteed to read, the same thing</a:t>
            </a:r>
          </a:p>
          <a:p>
            <a:pPr lvl="1"/>
            <a:r>
              <a:rPr lang="en-US" dirty="0"/>
              <a:t>Scales well horizontally</a:t>
            </a:r>
          </a:p>
          <a:p>
            <a:pPr lvl="1"/>
            <a:r>
              <a:rPr lang="en-US" dirty="0"/>
              <a:t>AP System – no single point of failure</a:t>
            </a:r>
          </a:p>
          <a:p>
            <a:r>
              <a:rPr lang="en-US" dirty="0"/>
              <a:t>Data Model </a:t>
            </a:r>
          </a:p>
          <a:p>
            <a:pPr lvl="1"/>
            <a:r>
              <a:rPr lang="en-US" dirty="0"/>
              <a:t>Distributed wide-column store database</a:t>
            </a:r>
          </a:p>
          <a:p>
            <a:pPr lvl="1"/>
            <a:r>
              <a:rPr lang="en-US" dirty="0"/>
              <a:t>Key maps to one or more columns</a:t>
            </a:r>
          </a:p>
          <a:p>
            <a:pPr lvl="1"/>
            <a:r>
              <a:rPr lang="en-US" dirty="0"/>
              <a:t>Has an SQL-like query language CQL</a:t>
            </a:r>
          </a:p>
          <a:p>
            <a:pPr lvl="1"/>
            <a:r>
              <a:rPr lang="en-US" dirty="0"/>
              <a:t>Tables must exist prior to data being stored</a:t>
            </a:r>
          </a:p>
          <a:p>
            <a:pPr lvl="1"/>
            <a:r>
              <a:rPr lang="en-US" dirty="0"/>
              <a:t>There are no data integrity constraints, no table joins.</a:t>
            </a:r>
          </a:p>
        </p:txBody>
      </p:sp>
      <p:pic>
        <p:nvPicPr>
          <p:cNvPr id="1026" name="Picture 2" descr="Image result for cassandra logo">
            <a:extLst>
              <a:ext uri="{FF2B5EF4-FFF2-40B4-BE49-F238E27FC236}">
                <a16:creationId xmlns:a16="http://schemas.microsoft.com/office/drawing/2014/main" id="{6355D00A-638A-423A-AEBF-7A9A65109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4463" y="185738"/>
            <a:ext cx="1889337" cy="1266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2703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the Cassandra Way</a:t>
            </a:r>
          </a:p>
        </p:txBody>
      </p:sp>
      <p:graphicFrame>
        <p:nvGraphicFramePr>
          <p:cNvPr id="7" name="Content Placeholder 2">
            <a:extLst>
              <a:ext uri="{FF2B5EF4-FFF2-40B4-BE49-F238E27FC236}">
                <a16:creationId xmlns:a16="http://schemas.microsoft.com/office/drawing/2014/main" id="{699FBBEE-11A5-4B5D-B69F-7BBBF6CB4511}"/>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51830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graphicEl>
                                              <a:dgm id="{629AF5B6-168A-4892-9D4B-551EE2851C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graphicEl>
                                              <a:dgm id="{6F896B69-A8CE-40DC-85B6-09D4BEB7AAE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graphicEl>
                                              <a:dgm id="{FB49A419-439F-4D85-A30A-F2CA0237E31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graphicEl>
                                              <a:dgm id="{B0ACB140-BD6B-4419-8325-75556E8E3877}"/>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graphicEl>
                                              <a:dgm id="{3ACBF01F-18B7-45C8-BB26-5AC200F6121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graphicEl>
                                              <a:dgm id="{1B8F1544-A4F7-461B-86E1-012146C7B36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graphicEl>
                                              <a:dgm id="{E92249DB-01EF-4652-A0FE-51E3EE4B4DA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graphicEl>
                                              <a:dgm id="{C482FF0A-1258-448A-A19F-61CCDA330971}"/>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graphicEl>
                                              <a:dgm id="{ABE11960-5CCA-437E-8DAF-CD47D00643BE}"/>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one"/>
        </p:bldSub>
      </p:bldGraphic>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473BF-C204-4218-914A-23FE3FC84C79}"/>
              </a:ext>
            </a:extLst>
          </p:cNvPr>
          <p:cNvSpPr>
            <a:spLocks noGrp="1"/>
          </p:cNvSpPr>
          <p:nvPr>
            <p:ph type="title"/>
          </p:nvPr>
        </p:nvSpPr>
        <p:spPr/>
        <p:txBody>
          <a:bodyPr/>
          <a:lstStyle/>
          <a:p>
            <a:r>
              <a:rPr lang="en-US" dirty="0"/>
              <a:t>Cassandra Ring Architecture</a:t>
            </a:r>
          </a:p>
        </p:txBody>
      </p:sp>
      <p:sp>
        <p:nvSpPr>
          <p:cNvPr id="7" name="Content Placeholder 6">
            <a:extLst>
              <a:ext uri="{FF2B5EF4-FFF2-40B4-BE49-F238E27FC236}">
                <a16:creationId xmlns:a16="http://schemas.microsoft.com/office/drawing/2014/main" id="{DC1F9A3D-FBF2-430C-AFB2-A0A51ADB1D97}"/>
              </a:ext>
            </a:extLst>
          </p:cNvPr>
          <p:cNvSpPr>
            <a:spLocks noGrp="1"/>
          </p:cNvSpPr>
          <p:nvPr>
            <p:ph sz="half" idx="1"/>
          </p:nvPr>
        </p:nvSpPr>
        <p:spPr/>
        <p:txBody>
          <a:bodyPr>
            <a:normAutofit fontScale="85000" lnSpcReduction="20000"/>
          </a:bodyPr>
          <a:lstStyle/>
          <a:p>
            <a:r>
              <a:rPr lang="en-US" dirty="0"/>
              <a:t>All nodes play the same role</a:t>
            </a:r>
          </a:p>
          <a:p>
            <a:r>
              <a:rPr lang="en-US" dirty="0"/>
              <a:t>All nodes communicate with each other</a:t>
            </a:r>
          </a:p>
          <a:p>
            <a:r>
              <a:rPr lang="en-US" dirty="0"/>
              <a:t>There is no “single master” like MongoDB, Redis, and RDBMS solutions</a:t>
            </a:r>
          </a:p>
          <a:p>
            <a:r>
              <a:rPr lang="en-US" dirty="0"/>
              <a:t>Data replicated to other nodes.</a:t>
            </a:r>
          </a:p>
          <a:p>
            <a:r>
              <a:rPr lang="en-US" dirty="0"/>
              <a:t>No single point of failure</a:t>
            </a:r>
          </a:p>
          <a:p>
            <a:r>
              <a:rPr lang="en-US" dirty="0"/>
              <a:t>To scale—add more nodes!</a:t>
            </a:r>
          </a:p>
          <a:p>
            <a:r>
              <a:rPr lang="en-US" dirty="0"/>
              <a:t>You can configure replication and number of replicas</a:t>
            </a:r>
          </a:p>
        </p:txBody>
      </p:sp>
      <p:graphicFrame>
        <p:nvGraphicFramePr>
          <p:cNvPr id="8" name="Content Placeholder 7">
            <a:extLst>
              <a:ext uri="{FF2B5EF4-FFF2-40B4-BE49-F238E27FC236}">
                <a16:creationId xmlns:a16="http://schemas.microsoft.com/office/drawing/2014/main" id="{D6A5B47F-E663-4964-9A63-72D3D45606AC}"/>
              </a:ext>
            </a:extLst>
          </p:cNvPr>
          <p:cNvGraphicFramePr>
            <a:graphicFrameLocks noGrp="1"/>
          </p:cNvGraphicFramePr>
          <p:nvPr>
            <p:ph sz="half" idx="2"/>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394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09D78C-0B69-435C-801C-2EA933126226}"/>
              </a:ext>
            </a:extLst>
          </p:cNvPr>
          <p:cNvSpPr>
            <a:spLocks noGrp="1"/>
          </p:cNvSpPr>
          <p:nvPr>
            <p:ph type="title"/>
          </p:nvPr>
        </p:nvSpPr>
        <p:spPr/>
        <p:txBody>
          <a:bodyPr/>
          <a:lstStyle/>
          <a:p>
            <a:r>
              <a:rPr lang="en-US" dirty="0"/>
              <a:t>Cassandra Data Model</a:t>
            </a:r>
          </a:p>
        </p:txBody>
      </p:sp>
      <p:sp>
        <p:nvSpPr>
          <p:cNvPr id="6" name="Text Placeholder 5">
            <a:extLst>
              <a:ext uri="{FF2B5EF4-FFF2-40B4-BE49-F238E27FC236}">
                <a16:creationId xmlns:a16="http://schemas.microsoft.com/office/drawing/2014/main" id="{08EF3474-393B-4E37-9A24-D4D9F8571E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9097454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D3B0-23B8-4463-B917-C7E045F9C7E3}"/>
              </a:ext>
            </a:extLst>
          </p:cNvPr>
          <p:cNvSpPr>
            <a:spLocks noGrp="1"/>
          </p:cNvSpPr>
          <p:nvPr>
            <p:ph type="title"/>
          </p:nvPr>
        </p:nvSpPr>
        <p:spPr/>
        <p:txBody>
          <a:bodyPr/>
          <a:lstStyle/>
          <a:p>
            <a:r>
              <a:rPr lang="en-US" dirty="0"/>
              <a:t>Cassandra Data Model at a Glance</a:t>
            </a:r>
          </a:p>
        </p:txBody>
      </p:sp>
      <p:sp>
        <p:nvSpPr>
          <p:cNvPr id="3" name="Content Placeholder 2">
            <a:extLst>
              <a:ext uri="{FF2B5EF4-FFF2-40B4-BE49-F238E27FC236}">
                <a16:creationId xmlns:a16="http://schemas.microsoft.com/office/drawing/2014/main" id="{1FD35EF0-5649-4BAE-9CC6-A793747E9943}"/>
              </a:ext>
            </a:extLst>
          </p:cNvPr>
          <p:cNvSpPr>
            <a:spLocks noGrp="1"/>
          </p:cNvSpPr>
          <p:nvPr>
            <p:ph idx="1"/>
          </p:nvPr>
        </p:nvSpPr>
        <p:spPr/>
        <p:txBody>
          <a:bodyPr>
            <a:normAutofit fontScale="92500" lnSpcReduction="10000"/>
          </a:bodyPr>
          <a:lstStyle/>
          <a:p>
            <a:r>
              <a:rPr lang="en-US" b="1" dirty="0"/>
              <a:t>Cluster: </a:t>
            </a:r>
            <a:r>
              <a:rPr lang="en-US" dirty="0"/>
              <a:t>a collection of Cassandra nodes</a:t>
            </a:r>
          </a:p>
          <a:p>
            <a:r>
              <a:rPr lang="en-US" b="1" dirty="0" err="1"/>
              <a:t>Keyspace</a:t>
            </a:r>
            <a:r>
              <a:rPr lang="en-US" b="1" dirty="0"/>
              <a:t>: </a:t>
            </a:r>
            <a:r>
              <a:rPr lang="en-US" dirty="0"/>
              <a:t>a container for data tables and indexes; this is like a “database” in a RDBMS; defines the replication strategy</a:t>
            </a:r>
          </a:p>
          <a:p>
            <a:r>
              <a:rPr lang="en-US" b="1" dirty="0"/>
              <a:t>Table: </a:t>
            </a:r>
            <a:r>
              <a:rPr lang="en-US" dirty="0"/>
              <a:t>similar to a RDBMS table, but all columns are optional “wide column store” implementation</a:t>
            </a:r>
          </a:p>
          <a:p>
            <a:r>
              <a:rPr lang="en-US" b="1" dirty="0"/>
              <a:t>Row key: </a:t>
            </a:r>
            <a:r>
              <a:rPr lang="en-US" dirty="0"/>
              <a:t>used to uniquely identify a row in the table and to distribute the rows across the cluster</a:t>
            </a:r>
          </a:p>
          <a:p>
            <a:pPr lvl="1"/>
            <a:r>
              <a:rPr lang="en-US" dirty="0"/>
              <a:t>Consists of a Partition key and a Cluster key</a:t>
            </a:r>
          </a:p>
          <a:p>
            <a:r>
              <a:rPr lang="en-US" b="1" dirty="0"/>
              <a:t>Index: </a:t>
            </a:r>
            <a:r>
              <a:rPr lang="en-US" dirty="0"/>
              <a:t>similar function as an RDBMS index</a:t>
            </a:r>
          </a:p>
        </p:txBody>
      </p:sp>
    </p:spTree>
    <p:extLst>
      <p:ext uri="{BB962C8B-B14F-4D97-AF65-F5344CB8AC3E}">
        <p14:creationId xmlns:p14="http://schemas.microsoft.com/office/powerpoint/2010/main" val="338727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94351-6655-4EF2-AA57-C60D1B2F2AA3}"/>
              </a:ext>
            </a:extLst>
          </p:cNvPr>
          <p:cNvSpPr>
            <a:spLocks noGrp="1"/>
          </p:cNvSpPr>
          <p:nvPr>
            <p:ph type="title"/>
          </p:nvPr>
        </p:nvSpPr>
        <p:spPr/>
        <p:txBody>
          <a:bodyPr/>
          <a:lstStyle/>
          <a:p>
            <a:r>
              <a:rPr lang="en-US" dirty="0"/>
              <a:t>Tables</a:t>
            </a:r>
          </a:p>
        </p:txBody>
      </p:sp>
      <p:sp>
        <p:nvSpPr>
          <p:cNvPr id="3" name="Content Placeholder 2">
            <a:extLst>
              <a:ext uri="{FF2B5EF4-FFF2-40B4-BE49-F238E27FC236}">
                <a16:creationId xmlns:a16="http://schemas.microsoft.com/office/drawing/2014/main" id="{FB4F1BD4-14F0-4046-9337-25DCED743527}"/>
              </a:ext>
            </a:extLst>
          </p:cNvPr>
          <p:cNvSpPr>
            <a:spLocks noGrp="1"/>
          </p:cNvSpPr>
          <p:nvPr>
            <p:ph idx="1"/>
          </p:nvPr>
        </p:nvSpPr>
        <p:spPr>
          <a:xfrm>
            <a:off x="838200" y="1472950"/>
            <a:ext cx="10515600" cy="4704013"/>
          </a:xfrm>
        </p:spPr>
        <p:txBody>
          <a:bodyPr>
            <a:normAutofit lnSpcReduction="10000"/>
          </a:bodyPr>
          <a:lstStyle/>
          <a:p>
            <a:r>
              <a:rPr lang="en-US" dirty="0"/>
              <a:t>Tables similar to RDBMS tables, except since there are no “joins” in Cassandra; the tables should be highly de-normalized and wide (many columns)</a:t>
            </a:r>
          </a:p>
          <a:p>
            <a:r>
              <a:rPr lang="en-US" dirty="0"/>
              <a:t>Cassandra tables are best suited for the capture of events such as orders, sensor readings, and so on; these data are usually time series</a:t>
            </a:r>
          </a:p>
          <a:p>
            <a:r>
              <a:rPr lang="en-US" dirty="0"/>
              <a:t>Tables are in wide-column store format; this means that all columns are NULLABLE, so there are no integrity constraints</a:t>
            </a:r>
          </a:p>
          <a:p>
            <a:r>
              <a:rPr lang="en-US" dirty="0"/>
              <a:t>Use the CREATE TABLE statement to make tables</a:t>
            </a:r>
          </a:p>
          <a:p>
            <a:r>
              <a:rPr lang="en-US" sz="2000" dirty="0">
                <a:hlinkClick r:id="rId2"/>
              </a:rPr>
              <a:t>https://cassandra.apache.org/doc/3.11/cassandra/cql/ddl.html#create-table-statement</a:t>
            </a:r>
            <a:r>
              <a:rPr lang="en-US" sz="2000" dirty="0"/>
              <a:t> </a:t>
            </a:r>
          </a:p>
        </p:txBody>
      </p:sp>
    </p:spTree>
    <p:extLst>
      <p:ext uri="{BB962C8B-B14F-4D97-AF65-F5344CB8AC3E}">
        <p14:creationId xmlns:p14="http://schemas.microsoft.com/office/powerpoint/2010/main" val="1637694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3438765-6517-4F2A-BA6F-917D8D31750A}"/>
              </a:ext>
            </a:extLst>
          </p:cNvPr>
          <p:cNvSpPr>
            <a:spLocks noGrp="1"/>
          </p:cNvSpPr>
          <p:nvPr>
            <p:ph type="title"/>
          </p:nvPr>
        </p:nvSpPr>
        <p:spPr/>
        <p:txBody>
          <a:bodyPr/>
          <a:lstStyle/>
          <a:p>
            <a:r>
              <a:rPr lang="en-US" dirty="0"/>
              <a:t>One Size Does Not Fit All !</a:t>
            </a:r>
          </a:p>
        </p:txBody>
      </p:sp>
      <p:sp>
        <p:nvSpPr>
          <p:cNvPr id="6" name="Content Placeholder 5">
            <a:extLst>
              <a:ext uri="{FF2B5EF4-FFF2-40B4-BE49-F238E27FC236}">
                <a16:creationId xmlns:a16="http://schemas.microsoft.com/office/drawing/2014/main" id="{40E34685-D41D-4001-99A0-751F6E7EB2B4}"/>
              </a:ext>
            </a:extLst>
          </p:cNvPr>
          <p:cNvSpPr>
            <a:spLocks noGrp="1"/>
          </p:cNvSpPr>
          <p:nvPr>
            <p:ph idx="1"/>
          </p:nvPr>
        </p:nvSpPr>
        <p:spPr/>
        <p:txBody>
          <a:bodyPr>
            <a:normAutofit fontScale="92500" lnSpcReduction="20000"/>
          </a:bodyPr>
          <a:lstStyle/>
          <a:p>
            <a:r>
              <a:rPr lang="en-US" dirty="0"/>
              <a:t>No one database management system is best suited for all of the complexity and variety of data found today. </a:t>
            </a:r>
          </a:p>
          <a:p>
            <a:r>
              <a:rPr lang="en-US" dirty="0"/>
              <a:t>Therefore, different systems exist; to manage data that vary in:</a:t>
            </a:r>
          </a:p>
          <a:p>
            <a:pPr lvl="1"/>
            <a:r>
              <a:rPr lang="en-US" dirty="0"/>
              <a:t>Structure</a:t>
            </a:r>
          </a:p>
          <a:p>
            <a:pPr lvl="1"/>
            <a:r>
              <a:rPr lang="en-US" dirty="0"/>
              <a:t>Size</a:t>
            </a:r>
          </a:p>
          <a:p>
            <a:pPr lvl="1"/>
            <a:r>
              <a:rPr lang="en-US" dirty="0"/>
              <a:t>Rate of change</a:t>
            </a:r>
          </a:p>
          <a:p>
            <a:r>
              <a:rPr lang="en-US" dirty="0"/>
              <a:t>We’ve learned the hard way that not all data problems are nails, and there is more than just the hammer.</a:t>
            </a:r>
          </a:p>
          <a:p>
            <a:r>
              <a:rPr lang="en-US" dirty="0"/>
              <a:t>Most relational database vendors are keen to this and now offer hybrid options, that go beyond relational, but still….</a:t>
            </a:r>
          </a:p>
          <a:p>
            <a:endParaRPr lang="en-US" dirty="0"/>
          </a:p>
        </p:txBody>
      </p:sp>
    </p:spTree>
    <p:extLst>
      <p:ext uri="{BB962C8B-B14F-4D97-AF65-F5344CB8AC3E}">
        <p14:creationId xmlns:p14="http://schemas.microsoft.com/office/powerpoint/2010/main" val="65129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63D19BB-DF70-4E77-A3B4-08AE68C75562}"/>
              </a:ext>
            </a:extLst>
          </p:cNvPr>
          <p:cNvSpPr>
            <a:spLocks noGrp="1"/>
          </p:cNvSpPr>
          <p:nvPr>
            <p:ph type="title"/>
          </p:nvPr>
        </p:nvSpPr>
        <p:spPr/>
        <p:txBody>
          <a:bodyPr/>
          <a:lstStyle/>
          <a:p>
            <a:r>
              <a:rPr lang="en-US" dirty="0"/>
              <a:t>Row Keys Are Important</a:t>
            </a:r>
          </a:p>
        </p:txBody>
      </p:sp>
      <p:sp>
        <p:nvSpPr>
          <p:cNvPr id="10" name="Content Placeholder 9">
            <a:extLst>
              <a:ext uri="{FF2B5EF4-FFF2-40B4-BE49-F238E27FC236}">
                <a16:creationId xmlns:a16="http://schemas.microsoft.com/office/drawing/2014/main" id="{FD2A155D-05D2-4C5B-8EBB-D4E94CA475A6}"/>
              </a:ext>
            </a:extLst>
          </p:cNvPr>
          <p:cNvSpPr>
            <a:spLocks noGrp="1"/>
          </p:cNvSpPr>
          <p:nvPr>
            <p:ph idx="1"/>
          </p:nvPr>
        </p:nvSpPr>
        <p:spPr>
          <a:xfrm>
            <a:off x="838200" y="1396374"/>
            <a:ext cx="10515600" cy="4780589"/>
          </a:xfrm>
        </p:spPr>
        <p:txBody>
          <a:bodyPr/>
          <a:lstStyle/>
          <a:p>
            <a:r>
              <a:rPr lang="en-US" dirty="0"/>
              <a:t>Must uniquely identify a row, but will also limit how we can </a:t>
            </a:r>
            <a:br>
              <a:rPr lang="en-US" dirty="0"/>
            </a:br>
            <a:r>
              <a:rPr lang="en-US" dirty="0"/>
              <a:t>retrieve rows.</a:t>
            </a:r>
          </a:p>
          <a:p>
            <a:r>
              <a:rPr lang="en-US" dirty="0"/>
              <a:t>The first attribute in the row key list is the </a:t>
            </a:r>
            <a:r>
              <a:rPr lang="en-US" b="1" dirty="0"/>
              <a:t>partition key</a:t>
            </a:r>
            <a:r>
              <a:rPr lang="en-US" dirty="0"/>
              <a:t>. This value is hashed, and the value determines to which node in the ring the data are written. (similar to a </a:t>
            </a:r>
            <a:r>
              <a:rPr lang="en-US" dirty="0" err="1"/>
              <a:t>MongoDb</a:t>
            </a:r>
            <a:r>
              <a:rPr lang="en-US" dirty="0"/>
              <a:t> shard)</a:t>
            </a:r>
          </a:p>
          <a:p>
            <a:r>
              <a:rPr lang="en-US" dirty="0"/>
              <a:t>Any additional parts of the row key are the </a:t>
            </a:r>
            <a:r>
              <a:rPr lang="en-US" b="1" dirty="0"/>
              <a:t>clustering key</a:t>
            </a:r>
            <a:r>
              <a:rPr lang="en-US" dirty="0"/>
              <a:t>, which determines the order by which the data are written to that node (similar to an RDBMS clustered index).</a:t>
            </a:r>
          </a:p>
          <a:p>
            <a:r>
              <a:rPr lang="en-US" dirty="0"/>
              <a:t>To retrieve rows, you must include values from row key.</a:t>
            </a:r>
          </a:p>
        </p:txBody>
      </p:sp>
    </p:spTree>
    <p:extLst>
      <p:ext uri="{BB962C8B-B14F-4D97-AF65-F5344CB8AC3E}">
        <p14:creationId xmlns:p14="http://schemas.microsoft.com/office/powerpoint/2010/main" val="35307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DEF57-40E9-40E2-BFFB-0E67F14BF9C0}"/>
              </a:ext>
            </a:extLst>
          </p:cNvPr>
          <p:cNvSpPr>
            <a:spLocks noGrp="1"/>
          </p:cNvSpPr>
          <p:nvPr>
            <p:ph type="title"/>
          </p:nvPr>
        </p:nvSpPr>
        <p:spPr/>
        <p:txBody>
          <a:bodyPr/>
          <a:lstStyle/>
          <a:p>
            <a:r>
              <a:rPr lang="en-US" dirty="0"/>
              <a:t>The Row Key: Partition + Cluster Key</a:t>
            </a:r>
          </a:p>
        </p:txBody>
      </p:sp>
      <p:graphicFrame>
        <p:nvGraphicFramePr>
          <p:cNvPr id="7" name="Content Placeholder 2">
            <a:extLst>
              <a:ext uri="{FF2B5EF4-FFF2-40B4-BE49-F238E27FC236}">
                <a16:creationId xmlns:a16="http://schemas.microsoft.com/office/drawing/2014/main" id="{8170184A-C64A-48B2-B270-735B71EC7F44}"/>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726790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1A8380-A329-4955-A5CA-E60520AE279C}"/>
              </a:ext>
            </a:extLst>
          </p:cNvPr>
          <p:cNvSpPr>
            <a:spLocks noGrp="1"/>
          </p:cNvSpPr>
          <p:nvPr>
            <p:ph type="title"/>
          </p:nvPr>
        </p:nvSpPr>
        <p:spPr/>
        <p:txBody>
          <a:bodyPr/>
          <a:lstStyle/>
          <a:p>
            <a:r>
              <a:rPr lang="en-US" dirty="0"/>
              <a:t>The Cassandra Cluster Data Visualized</a:t>
            </a:r>
          </a:p>
        </p:txBody>
      </p:sp>
      <p:sp>
        <p:nvSpPr>
          <p:cNvPr id="5" name="Text Placeholder 4">
            <a:extLst>
              <a:ext uri="{FF2B5EF4-FFF2-40B4-BE49-F238E27FC236}">
                <a16:creationId xmlns:a16="http://schemas.microsoft.com/office/drawing/2014/main" id="{DB4703C2-12B6-45BF-8E15-DF41AF60E88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877818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734128" y="1825625"/>
            <a:ext cx="461967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33528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168DBC"/>
                      </a:solidFill>
                      <a:prstDash val="solid"/>
                      <a:round/>
                      <a:headEnd type="none" w="med" len="med"/>
                      <a:tailEnd type="none" w="med" len="med"/>
                    </a:lnL>
                    <a:lnR w="12700" cap="flat" cmpd="sng" algn="ctr">
                      <a:solidFill>
                        <a:srgbClr val="168DBC"/>
                      </a:solidFill>
                      <a:prstDash val="solid"/>
                      <a:round/>
                      <a:headEnd type="none" w="med" len="med"/>
                      <a:tailEnd type="none" w="med" len="med"/>
                    </a:lnR>
                    <a:lnT w="12700" cap="flat" cmpd="sng" algn="ctr">
                      <a:solidFill>
                        <a:srgbClr val="168DBC"/>
                      </a:solidFill>
                      <a:prstDash val="solid"/>
                      <a:round/>
                      <a:headEnd type="none" w="med" len="med"/>
                      <a:tailEnd type="none" w="med" len="med"/>
                    </a:lnT>
                    <a:lnB w="12700" cap="flat" cmpd="sng" algn="ctr">
                      <a:solidFill>
                        <a:srgbClr val="168DBC"/>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407321705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126948" y="1825625"/>
            <a:ext cx="422685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33528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bl>
          </a:graphicData>
        </a:graphic>
      </p:graphicFrame>
    </p:spTree>
    <p:extLst>
      <p:ext uri="{BB962C8B-B14F-4D97-AF65-F5344CB8AC3E}">
        <p14:creationId xmlns:p14="http://schemas.microsoft.com/office/powerpoint/2010/main" val="170605222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363658" y="1825625"/>
            <a:ext cx="3990141"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67056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81519136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73668" y="1825625"/>
            <a:ext cx="428013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33528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6962207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73668" y="1825625"/>
            <a:ext cx="4280132" cy="4351338"/>
          </a:xfrm>
        </p:spPr>
        <p:txBody>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00584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856720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126948" y="1825625"/>
            <a:ext cx="4226852" cy="4351338"/>
          </a:xfrm>
        </p:spPr>
        <p:txBody>
          <a:bodyPr>
            <a:normAutofit lnSpcReduction="1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67056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320461564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933692" y="1825625"/>
            <a:ext cx="4420107" cy="4351338"/>
          </a:xfrm>
        </p:spPr>
        <p:txBody>
          <a:bodyPr>
            <a:normAutofit fontScale="92500" lnSpcReduction="2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67056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29873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327AD-4230-40CB-83A3-A7045972A36D}"/>
              </a:ext>
            </a:extLst>
          </p:cNvPr>
          <p:cNvSpPr>
            <a:spLocks noGrp="1"/>
          </p:cNvSpPr>
          <p:nvPr>
            <p:ph type="title"/>
          </p:nvPr>
        </p:nvSpPr>
        <p:spPr/>
        <p:txBody>
          <a:bodyPr/>
          <a:lstStyle/>
          <a:p>
            <a:r>
              <a:rPr lang="en-US" dirty="0"/>
              <a:t>Three Main Criticisms of the RDBMS</a:t>
            </a:r>
          </a:p>
        </p:txBody>
      </p:sp>
      <p:graphicFrame>
        <p:nvGraphicFramePr>
          <p:cNvPr id="2" name="Content Placeholder 1">
            <a:extLst>
              <a:ext uri="{FF2B5EF4-FFF2-40B4-BE49-F238E27FC236}">
                <a16:creationId xmlns:a16="http://schemas.microsoft.com/office/drawing/2014/main" id="{2273F223-7EA7-4B58-A00E-00B1DC7B9281}"/>
              </a:ext>
            </a:extLst>
          </p:cNvPr>
          <p:cNvGraphicFramePr>
            <a:graphicFrameLocks noGrp="1"/>
          </p:cNvGraphicFramePr>
          <p:nvPr>
            <p:ph idx="1"/>
            <p:extLst>
              <p:ext uri="{D42A27DB-BD31-4B8C-83A1-F6EECF244321}">
                <p14:modId xmlns:p14="http://schemas.microsoft.com/office/powerpoint/2010/main" val="30841559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7562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graphicEl>
                                              <a:dgm id="{3A10A6C2-6DBF-46E8-9EC5-136226BA16D4}"/>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graphicEl>
                                              <a:dgm id="{87441070-1E54-4BBF-9FC7-B3EB59860CD3}"/>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graphicEl>
                                              <a:dgm id="{A1E5D0EF-C99C-436E-9687-A588074B1A1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graphicEl>
                                              <a:dgm id="{C1B47357-17ED-4715-85C2-95C28BD10A9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graphicEl>
                                              <a:dgm id="{F2A23C2E-D671-431F-AEC3-E267A7BC879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graphicEl>
                                              <a:dgm id="{AF1B2FF1-354B-4981-890B-B3B8B5BC604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graphicEl>
                                              <a:dgm id="{E339B746-E517-4F06-8828-6845D0AAE3D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Dgm bld="one"/>
        </p:bldSub>
      </p:bldGraphic>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Cluster Visualized</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6720614" y="1825625"/>
            <a:ext cx="4633185" cy="4351338"/>
          </a:xfrm>
        </p:spPr>
        <p:txBody>
          <a:bodyPr>
            <a:normAutofit fontScale="92500" lnSpcReduction="20000"/>
          </a:bodyPr>
          <a:lstStyle/>
          <a:p>
            <a:r>
              <a:rPr lang="en-US" sz="2000" dirty="0"/>
              <a:t>Let’s assume that we have a cars table with:</a:t>
            </a:r>
          </a:p>
          <a:p>
            <a:pPr lvl="1"/>
            <a:r>
              <a:rPr lang="en-US" dirty="0"/>
              <a:t>Partition key = make </a:t>
            </a:r>
          </a:p>
          <a:p>
            <a:pPr lvl="1"/>
            <a:r>
              <a:rPr lang="en-US" dirty="0"/>
              <a:t>Cluster key = model </a:t>
            </a:r>
          </a:p>
          <a:p>
            <a:r>
              <a:rPr lang="en-US" sz="2000" dirty="0"/>
              <a:t>Writing the following data:</a:t>
            </a:r>
          </a:p>
          <a:p>
            <a:pPr marL="636588" lvl="1" indent="-342900">
              <a:buFont typeface="+mj-lt"/>
              <a:buAutoNum type="arabicPeriod"/>
            </a:pPr>
            <a:r>
              <a:rPr lang="en-US" dirty="0"/>
              <a:t>Chevy Volt</a:t>
            </a:r>
          </a:p>
          <a:p>
            <a:pPr marL="636588" lvl="1" indent="-342900">
              <a:buFont typeface="+mj-lt"/>
              <a:buAutoNum type="arabicPeriod"/>
            </a:pPr>
            <a:r>
              <a:rPr lang="en-US" dirty="0"/>
              <a:t>Toyota Prius</a:t>
            </a:r>
          </a:p>
          <a:p>
            <a:pPr marL="636588" lvl="1" indent="-342900">
              <a:buFont typeface="+mj-lt"/>
              <a:buAutoNum type="arabicPeriod"/>
            </a:pPr>
            <a:r>
              <a:rPr lang="en-US" dirty="0"/>
              <a:t>Chevy Cruze</a:t>
            </a:r>
          </a:p>
          <a:p>
            <a:pPr marL="636588" lvl="1" indent="-342900">
              <a:buFont typeface="+mj-lt"/>
              <a:buAutoNum type="arabicPeriod"/>
            </a:pPr>
            <a:r>
              <a:rPr lang="en-US" dirty="0"/>
              <a:t>Jeep Wrangler</a:t>
            </a:r>
          </a:p>
          <a:p>
            <a:pPr marL="636588" lvl="1" indent="-342900">
              <a:buFont typeface="+mj-lt"/>
              <a:buAutoNum type="arabicPeriod"/>
            </a:pPr>
            <a:r>
              <a:rPr lang="en-US" dirty="0"/>
              <a:t>Ford Fusion</a:t>
            </a:r>
          </a:p>
          <a:p>
            <a:pPr marL="636588" lvl="1" indent="-342900">
              <a:buFont typeface="+mj-lt"/>
              <a:buAutoNum type="arabicPeriod"/>
            </a:pPr>
            <a:r>
              <a:rPr lang="en-US" dirty="0"/>
              <a:t>Toyota Camry</a:t>
            </a:r>
          </a:p>
          <a:p>
            <a:pPr marL="636588" lvl="1" indent="-342900">
              <a:buFont typeface="+mj-lt"/>
              <a:buAutoNum type="arabicPeriod"/>
            </a:pPr>
            <a:r>
              <a:rPr lang="en-US" dirty="0"/>
              <a:t>Jeep Compass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Tree>
    <p:extLst>
      <p:ext uri="{BB962C8B-B14F-4D97-AF65-F5344CB8AC3E}">
        <p14:creationId xmlns:p14="http://schemas.microsoft.com/office/powerpoint/2010/main" val="127216979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D92FB-1C5B-433F-B9D1-1654AABD866A}"/>
              </a:ext>
            </a:extLst>
          </p:cNvPr>
          <p:cNvSpPr>
            <a:spLocks noGrp="1"/>
          </p:cNvSpPr>
          <p:nvPr>
            <p:ph type="title"/>
          </p:nvPr>
        </p:nvSpPr>
        <p:spPr/>
        <p:txBody>
          <a:bodyPr/>
          <a:lstStyle/>
          <a:p>
            <a:r>
              <a:rPr lang="en-US" dirty="0"/>
              <a:t>Cassandra Query: Partition Key Matters</a:t>
            </a:r>
            <a:endParaRPr lang="en-IN" dirty="0"/>
          </a:p>
        </p:txBody>
      </p:sp>
      <p:sp>
        <p:nvSpPr>
          <p:cNvPr id="3" name="Content Placeholder 2">
            <a:extLst>
              <a:ext uri="{FF2B5EF4-FFF2-40B4-BE49-F238E27FC236}">
                <a16:creationId xmlns:a16="http://schemas.microsoft.com/office/drawing/2014/main" id="{9E049792-72DA-49E6-BACB-53CB7936C440}"/>
              </a:ext>
            </a:extLst>
          </p:cNvPr>
          <p:cNvSpPr>
            <a:spLocks noGrp="1"/>
          </p:cNvSpPr>
          <p:nvPr>
            <p:ph idx="1"/>
          </p:nvPr>
        </p:nvSpPr>
        <p:spPr>
          <a:xfrm>
            <a:off x="7058270" y="1604461"/>
            <a:ext cx="4633185" cy="2958198"/>
          </a:xfrm>
        </p:spPr>
        <p:txBody>
          <a:bodyPr>
            <a:normAutofit/>
          </a:bodyPr>
          <a:lstStyle/>
          <a:p>
            <a:r>
              <a:rPr lang="en-US" sz="2400" dirty="0"/>
              <a:t>I can query by make:</a:t>
            </a:r>
          </a:p>
          <a:p>
            <a:pPr marL="636588" lvl="1" indent="-342900">
              <a:buFont typeface="+mj-lt"/>
              <a:buAutoNum type="arabicPeriod"/>
            </a:pPr>
            <a:r>
              <a:rPr lang="en-US" sz="2400" dirty="0"/>
              <a:t>SELECT * FROM cars WHERE </a:t>
            </a:r>
            <a:br>
              <a:rPr lang="en-US" sz="2400" dirty="0"/>
            </a:br>
            <a:r>
              <a:rPr lang="en-US" sz="2400" dirty="0"/>
              <a:t>Make = ‘Toyota’</a:t>
            </a:r>
          </a:p>
          <a:p>
            <a:r>
              <a:rPr lang="en-US" sz="2400" dirty="0"/>
              <a:t>I can NOT query by Model</a:t>
            </a:r>
          </a:p>
          <a:p>
            <a:pPr marL="808038" lvl="1" indent="-514350">
              <a:buFont typeface="+mj-lt"/>
              <a:buAutoNum type="arabicPeriod" startAt="2"/>
            </a:pPr>
            <a:r>
              <a:rPr lang="en-US" sz="2400" dirty="0"/>
              <a:t>SELECT * FROM cars WHERE </a:t>
            </a:r>
            <a:br>
              <a:rPr lang="en-US" sz="2400" dirty="0"/>
            </a:br>
            <a:r>
              <a:rPr lang="en-US" sz="2400" dirty="0"/>
              <a:t>Model = ‘Compass’</a:t>
            </a:r>
          </a:p>
        </p:txBody>
      </p:sp>
      <p:graphicFrame>
        <p:nvGraphicFramePr>
          <p:cNvPr id="6" name="Content Placeholder 7">
            <a:extLst>
              <a:ext uri="{FF2B5EF4-FFF2-40B4-BE49-F238E27FC236}">
                <a16:creationId xmlns:a16="http://schemas.microsoft.com/office/drawing/2014/main" id="{5448A13D-2BEE-4627-AD04-C92F97DA210C}"/>
              </a:ext>
            </a:extLst>
          </p:cNvPr>
          <p:cNvGraphicFramePr>
            <a:graphicFrameLocks/>
          </p:cNvGraphicFramePr>
          <p:nvPr/>
        </p:nvGraphicFramePr>
        <p:xfrm>
          <a:off x="2377339" y="2626979"/>
          <a:ext cx="2451004" cy="27652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Content Placeholder 8">
            <a:extLst>
              <a:ext uri="{FF2B5EF4-FFF2-40B4-BE49-F238E27FC236}">
                <a16:creationId xmlns:a16="http://schemas.microsoft.com/office/drawing/2014/main" id="{C78A65F2-AF05-4BB8-85B7-A20CB2685947}"/>
              </a:ext>
            </a:extLst>
          </p:cNvPr>
          <p:cNvGraphicFramePr>
            <a:graphicFrameLocks/>
          </p:cNvGraphicFramePr>
          <p:nvPr/>
        </p:nvGraphicFramePr>
        <p:xfrm>
          <a:off x="3928707" y="2413000"/>
          <a:ext cx="1646873" cy="1341120"/>
        </p:xfrm>
        <a:graphic>
          <a:graphicData uri="http://schemas.openxmlformats.org/drawingml/2006/table">
            <a:tbl>
              <a:tblPr firstRow="1" bandRow="1">
                <a:tableStyleId>{21E4AEA4-8DFA-4A89-87EB-49C32662AFE0}</a:tableStyleId>
              </a:tblPr>
              <a:tblGrid>
                <a:gridCol w="813118">
                  <a:extLst>
                    <a:ext uri="{9D8B030D-6E8A-4147-A177-3AD203B41FA5}">
                      <a16:colId xmlns:a16="http://schemas.microsoft.com/office/drawing/2014/main" val="154638388"/>
                    </a:ext>
                  </a:extLst>
                </a:gridCol>
                <a:gridCol w="833755">
                  <a:extLst>
                    <a:ext uri="{9D8B030D-6E8A-4147-A177-3AD203B41FA5}">
                      <a16:colId xmlns:a16="http://schemas.microsoft.com/office/drawing/2014/main" val="363039717"/>
                    </a:ext>
                  </a:extLst>
                </a:gridCol>
              </a:tblGrid>
              <a:tr h="291021">
                <a:tc>
                  <a:txBody>
                    <a:bodyPr/>
                    <a:lstStyle/>
                    <a:p>
                      <a:r>
                        <a:rPr lang="en-US" sz="1600" dirty="0">
                          <a:latin typeface="Sherman Sans Book" pitchFamily="50" charset="0"/>
                          <a:ea typeface="Sherman Sans Book" pitchFamily="50" charset="0"/>
                        </a:rPr>
                        <a:t>Make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tc>
                  <a:txBody>
                    <a:bodyPr/>
                    <a:lstStyle/>
                    <a:p>
                      <a:r>
                        <a:rPr lang="en-US" sz="1600" dirty="0">
                          <a:latin typeface="Sherman Sans Book" pitchFamily="50" charset="0"/>
                          <a:ea typeface="Sherman Sans Book" pitchFamily="50" charset="0"/>
                        </a:rPr>
                        <a:t>Model</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rgbClr val="B0B0B0"/>
                    </a:solidFill>
                  </a:tcPr>
                </a:tc>
                <a:extLst>
                  <a:ext uri="{0D108BD9-81ED-4DB2-BD59-A6C34878D82A}">
                    <a16:rowId xmlns:a16="http://schemas.microsoft.com/office/drawing/2014/main" val="2287570123"/>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Cruze</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155176">
                <a:tc>
                  <a:txBody>
                    <a:bodyPr/>
                    <a:lstStyle/>
                    <a:p>
                      <a:r>
                        <a:rPr lang="en-US" sz="1600" dirty="0">
                          <a:solidFill>
                            <a:schemeClr val="tx1">
                              <a:lumMod val="65000"/>
                              <a:lumOff val="35000"/>
                            </a:schemeClr>
                          </a:solidFill>
                          <a:latin typeface="Sherman Sans Book" pitchFamily="50" charset="0"/>
                          <a:ea typeface="Sherman Sans Book" pitchFamily="50" charset="0"/>
                        </a:rPr>
                        <a:t>Chevy</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Volt</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632554309"/>
                  </a:ext>
                </a:extLst>
              </a:tr>
              <a:tr h="291021">
                <a:tc>
                  <a:txBody>
                    <a:bodyPr/>
                    <a:lstStyle/>
                    <a:p>
                      <a:r>
                        <a:rPr lang="en-US" sz="1600" dirty="0">
                          <a:solidFill>
                            <a:schemeClr val="tx1">
                              <a:lumMod val="65000"/>
                              <a:lumOff val="35000"/>
                            </a:schemeClr>
                          </a:solidFill>
                          <a:latin typeface="Sherman Sans Book" pitchFamily="50" charset="0"/>
                          <a:ea typeface="Sherman Sans Book" pitchFamily="50" charset="0"/>
                        </a:rPr>
                        <a:t>Ford</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Fusion</a:t>
                      </a:r>
                    </a:p>
                  </a:txBody>
                  <a:tcPr>
                    <a:lnL w="12700" cap="flat" cmpd="sng" algn="ctr">
                      <a:solidFill>
                        <a:srgbClr val="7F7F7F"/>
                      </a:solidFill>
                      <a:prstDash val="solid"/>
                      <a:round/>
                      <a:headEnd type="none" w="med" len="med"/>
                      <a:tailEnd type="none" w="med" len="med"/>
                    </a:lnL>
                    <a:lnR w="12700" cap="flat" cmpd="sng" algn="ctr">
                      <a:solidFill>
                        <a:srgbClr val="7F7F7F"/>
                      </a:solidFill>
                      <a:prstDash val="solid"/>
                      <a:round/>
                      <a:headEnd type="none" w="med" len="med"/>
                      <a:tailEnd type="none" w="med" len="med"/>
                    </a:lnR>
                    <a:lnT w="12700" cap="flat" cmpd="sng" algn="ctr">
                      <a:solidFill>
                        <a:srgbClr val="7F7F7F"/>
                      </a:solidFill>
                      <a:prstDash val="solid"/>
                      <a:round/>
                      <a:headEnd type="none" w="med" len="med"/>
                      <a:tailEnd type="none" w="med" len="med"/>
                    </a:lnT>
                    <a:lnB w="12700" cap="flat" cmpd="sng" algn="ctr">
                      <a:solidFill>
                        <a:srgbClr val="7F7F7F"/>
                      </a:solidFill>
                      <a:prstDash val="solid"/>
                      <a:round/>
                      <a:headEnd type="none" w="med" len="med"/>
                      <a:tailEnd type="none" w="med" len="med"/>
                    </a:lnB>
                    <a:solidFill>
                      <a:schemeClr val="bg1"/>
                    </a:solidFill>
                  </a:tcPr>
                </a:tc>
                <a:extLst>
                  <a:ext uri="{0D108BD9-81ED-4DB2-BD59-A6C34878D82A}">
                    <a16:rowId xmlns:a16="http://schemas.microsoft.com/office/drawing/2014/main" val="1965529098"/>
                  </a:ext>
                </a:extLst>
              </a:tr>
            </a:tbl>
          </a:graphicData>
        </a:graphic>
      </p:graphicFrame>
      <p:graphicFrame>
        <p:nvGraphicFramePr>
          <p:cNvPr id="8" name="Content Placeholder 8">
            <a:extLst>
              <a:ext uri="{FF2B5EF4-FFF2-40B4-BE49-F238E27FC236}">
                <a16:creationId xmlns:a16="http://schemas.microsoft.com/office/drawing/2014/main" id="{6C004BDF-DF6B-4A57-A9FB-A766B0E441C5}"/>
              </a:ext>
            </a:extLst>
          </p:cNvPr>
          <p:cNvGraphicFramePr>
            <a:graphicFrameLocks/>
          </p:cNvGraphicFramePr>
          <p:nvPr/>
        </p:nvGraphicFramePr>
        <p:xfrm>
          <a:off x="2292096" y="5072069"/>
          <a:ext cx="1666412" cy="1005840"/>
        </p:xfrm>
        <a:graphic>
          <a:graphicData uri="http://schemas.openxmlformats.org/drawingml/2006/table">
            <a:tbl>
              <a:tblPr firstRow="1" bandRow="1">
                <a:tableStyleId>{00A15C55-8517-42AA-B614-E9B94910E393}</a:tableStyleId>
              </a:tblPr>
              <a:tblGrid>
                <a:gridCol w="666635">
                  <a:extLst>
                    <a:ext uri="{9D8B030D-6E8A-4147-A177-3AD203B41FA5}">
                      <a16:colId xmlns:a16="http://schemas.microsoft.com/office/drawing/2014/main" val="154638388"/>
                    </a:ext>
                  </a:extLst>
                </a:gridCol>
                <a:gridCol w="999777">
                  <a:extLst>
                    <a:ext uri="{9D8B030D-6E8A-4147-A177-3AD203B41FA5}">
                      <a16:colId xmlns:a16="http://schemas.microsoft.com/office/drawing/2014/main" val="363039717"/>
                    </a:ext>
                  </a:extLst>
                </a:gridCol>
              </a:tblGrid>
              <a:tr h="335280">
                <a:tc>
                  <a:txBody>
                    <a:bodyPr/>
                    <a:lstStyle/>
                    <a:p>
                      <a:r>
                        <a:rPr lang="en-US" sz="1600" dirty="0">
                          <a:latin typeface="Sherman Sans Book" pitchFamily="50" charset="0"/>
                          <a:ea typeface="Sherman Sans Book" pitchFamily="50" charset="0"/>
                        </a:rPr>
                        <a:t>Make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2287570123"/>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Compass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35280">
                <a:tc>
                  <a:txBody>
                    <a:bodyPr/>
                    <a:lstStyle/>
                    <a:p>
                      <a:r>
                        <a:rPr lang="en-US" sz="1600" dirty="0">
                          <a:solidFill>
                            <a:schemeClr val="tx1">
                              <a:lumMod val="65000"/>
                              <a:lumOff val="35000"/>
                            </a:schemeClr>
                          </a:solidFill>
                          <a:latin typeface="Sherman Sans Book" pitchFamily="50" charset="0"/>
                          <a:ea typeface="Sherman Sans Book" pitchFamily="50" charset="0"/>
                        </a:rPr>
                        <a:t>Jeep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Wrangler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32304857"/>
                  </a:ext>
                </a:extLst>
              </a:tr>
            </a:tbl>
          </a:graphicData>
        </a:graphic>
      </p:graphicFrame>
      <p:graphicFrame>
        <p:nvGraphicFramePr>
          <p:cNvPr id="9" name="Content Placeholder 8">
            <a:extLst>
              <a:ext uri="{FF2B5EF4-FFF2-40B4-BE49-F238E27FC236}">
                <a16:creationId xmlns:a16="http://schemas.microsoft.com/office/drawing/2014/main" id="{96E6F3DE-AAAA-4291-BB96-4DE8D4488665}"/>
              </a:ext>
            </a:extLst>
          </p:cNvPr>
          <p:cNvGraphicFramePr>
            <a:graphicFrameLocks/>
          </p:cNvGraphicFramePr>
          <p:nvPr/>
        </p:nvGraphicFramePr>
        <p:xfrm>
          <a:off x="4622664" y="4652379"/>
          <a:ext cx="1646873" cy="1005840"/>
        </p:xfrm>
        <a:graphic>
          <a:graphicData uri="http://schemas.openxmlformats.org/drawingml/2006/table">
            <a:tbl>
              <a:tblPr firstRow="1" bandRow="1">
                <a:tableStyleId>{F5AB1C69-6EDB-4FF4-983F-18BD219EF322}</a:tableStyleId>
              </a:tblPr>
              <a:tblGrid>
                <a:gridCol w="813119">
                  <a:extLst>
                    <a:ext uri="{9D8B030D-6E8A-4147-A177-3AD203B41FA5}">
                      <a16:colId xmlns:a16="http://schemas.microsoft.com/office/drawing/2014/main" val="154638388"/>
                    </a:ext>
                  </a:extLst>
                </a:gridCol>
                <a:gridCol w="833754">
                  <a:extLst>
                    <a:ext uri="{9D8B030D-6E8A-4147-A177-3AD203B41FA5}">
                      <a16:colId xmlns:a16="http://schemas.microsoft.com/office/drawing/2014/main" val="363039717"/>
                    </a:ext>
                  </a:extLst>
                </a:gridCol>
              </a:tblGrid>
              <a:tr h="319601">
                <a:tc>
                  <a:txBody>
                    <a:bodyPr/>
                    <a:lstStyle/>
                    <a:p>
                      <a:r>
                        <a:rPr lang="en-US" sz="1600" dirty="0">
                          <a:latin typeface="Sherman Sans Book" pitchFamily="50" charset="0"/>
                          <a:ea typeface="Sherman Sans Book" pitchFamily="50" charset="0"/>
                        </a:rPr>
                        <a:t>Make</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tc>
                  <a:txBody>
                    <a:bodyPr/>
                    <a:lstStyle/>
                    <a:p>
                      <a:r>
                        <a:rPr lang="en-US" sz="1600" dirty="0">
                          <a:latin typeface="Sherman Sans Book" pitchFamily="50" charset="0"/>
                          <a:ea typeface="Sherman Sans Book" pitchFamily="50" charset="0"/>
                        </a:rPr>
                        <a:t>Model</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accent1"/>
                    </a:solidFill>
                  </a:tcPr>
                </a:tc>
                <a:extLst>
                  <a:ext uri="{0D108BD9-81ED-4DB2-BD59-A6C34878D82A}">
                    <a16:rowId xmlns:a16="http://schemas.microsoft.com/office/drawing/2014/main" val="2287570123"/>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Camry</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277033152"/>
                  </a:ext>
                </a:extLst>
              </a:tr>
              <a:tr h="319601">
                <a:tc>
                  <a:txBody>
                    <a:bodyPr/>
                    <a:lstStyle/>
                    <a:p>
                      <a:r>
                        <a:rPr lang="en-US" sz="1600" dirty="0">
                          <a:solidFill>
                            <a:schemeClr val="tx1">
                              <a:lumMod val="65000"/>
                              <a:lumOff val="35000"/>
                            </a:schemeClr>
                          </a:solidFill>
                          <a:latin typeface="Sherman Sans Book" pitchFamily="50" charset="0"/>
                          <a:ea typeface="Sherman Sans Book" pitchFamily="50" charset="0"/>
                        </a:rPr>
                        <a:t>Toyota</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Prius</a:t>
                      </a:r>
                    </a:p>
                  </a:txBody>
                  <a:tcP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solidFill>
                      <a:schemeClr val="bg1"/>
                    </a:solidFill>
                  </a:tcPr>
                </a:tc>
                <a:extLst>
                  <a:ext uri="{0D108BD9-81ED-4DB2-BD59-A6C34878D82A}">
                    <a16:rowId xmlns:a16="http://schemas.microsoft.com/office/drawing/2014/main" val="3137748499"/>
                  </a:ext>
                </a:extLst>
              </a:tr>
            </a:tbl>
          </a:graphicData>
        </a:graphic>
      </p:graphicFrame>
      <p:sp>
        <p:nvSpPr>
          <p:cNvPr id="5" name="TextBox 4">
            <a:extLst>
              <a:ext uri="{FF2B5EF4-FFF2-40B4-BE49-F238E27FC236}">
                <a16:creationId xmlns:a16="http://schemas.microsoft.com/office/drawing/2014/main" id="{96511054-96C6-A8E6-3B14-E3418ED0F8FD}"/>
              </a:ext>
            </a:extLst>
          </p:cNvPr>
          <p:cNvSpPr txBox="1"/>
          <p:nvPr/>
        </p:nvSpPr>
        <p:spPr>
          <a:xfrm>
            <a:off x="7195655" y="4467910"/>
            <a:ext cx="4495800" cy="1477328"/>
          </a:xfrm>
          <a:prstGeom prst="rect">
            <a:avLst/>
          </a:prstGeom>
          <a:noFill/>
        </p:spPr>
        <p:txBody>
          <a:bodyPr wrap="square">
            <a:spAutoFit/>
          </a:bodyPr>
          <a:lstStyle/>
          <a:p>
            <a:pPr marL="0" indent="0">
              <a:buNone/>
            </a:pPr>
            <a:r>
              <a:rPr lang="en-US" sz="1800" dirty="0"/>
              <a:t>This is because 1. can determine which node participates without asking other nodes. (‘Toyota’ hashes to node 2)</a:t>
            </a:r>
          </a:p>
          <a:p>
            <a:pPr marL="0" indent="0">
              <a:buNone/>
            </a:pPr>
            <a:r>
              <a:rPr lang="en-US" dirty="0"/>
              <a:t>Every node must be “asked” if they have ‘Compass’</a:t>
            </a:r>
            <a:endParaRPr lang="en-US" sz="1800" dirty="0"/>
          </a:p>
        </p:txBody>
      </p:sp>
    </p:spTree>
    <p:extLst>
      <p:ext uri="{BB962C8B-B14F-4D97-AF65-F5344CB8AC3E}">
        <p14:creationId xmlns:p14="http://schemas.microsoft.com/office/powerpoint/2010/main" val="168235977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A1AD83-AC08-4358-9195-92A331825FA7}"/>
              </a:ext>
            </a:extLst>
          </p:cNvPr>
          <p:cNvSpPr>
            <a:spLocks noGrp="1"/>
          </p:cNvSpPr>
          <p:nvPr>
            <p:ph type="title"/>
          </p:nvPr>
        </p:nvSpPr>
        <p:spPr/>
        <p:txBody>
          <a:bodyPr/>
          <a:lstStyle/>
          <a:p>
            <a:r>
              <a:rPr lang="en-US" dirty="0"/>
              <a:t>Wide Column Database Design</a:t>
            </a:r>
          </a:p>
        </p:txBody>
      </p:sp>
      <p:sp>
        <p:nvSpPr>
          <p:cNvPr id="3" name="Subtitle 2">
            <a:extLst>
              <a:ext uri="{FF2B5EF4-FFF2-40B4-BE49-F238E27FC236}">
                <a16:creationId xmlns:a16="http://schemas.microsoft.com/office/drawing/2014/main" id="{ACB44138-9F80-409A-9AF6-DA8B002DF260}"/>
              </a:ext>
            </a:extLst>
          </p:cNvPr>
          <p:cNvSpPr>
            <a:spLocks noGrp="1"/>
          </p:cNvSpPr>
          <p:nvPr>
            <p:ph type="body" idx="1"/>
          </p:nvPr>
        </p:nvSpPr>
        <p:spPr/>
        <p:txBody>
          <a:bodyPr/>
          <a:lstStyle/>
          <a:p>
            <a:r>
              <a:rPr lang="en-US" dirty="0"/>
              <a:t>Data Modeling for Cassandra </a:t>
            </a:r>
          </a:p>
        </p:txBody>
      </p:sp>
      <p:pic>
        <p:nvPicPr>
          <p:cNvPr id="7" name="Graphic 6" descr="Venn diagram outline">
            <a:extLst>
              <a:ext uri="{FF2B5EF4-FFF2-40B4-BE49-F238E27FC236}">
                <a16:creationId xmlns:a16="http://schemas.microsoft.com/office/drawing/2014/main" id="{A03FCEC7-90A6-48B6-AB91-6362DA4D3F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93710" y="982342"/>
            <a:ext cx="2280920" cy="2280920"/>
          </a:xfrm>
          <a:prstGeom prst="rect">
            <a:avLst/>
          </a:prstGeom>
        </p:spPr>
      </p:pic>
    </p:spTree>
    <p:extLst>
      <p:ext uri="{BB962C8B-B14F-4D97-AF65-F5344CB8AC3E}">
        <p14:creationId xmlns:p14="http://schemas.microsoft.com/office/powerpoint/2010/main" val="56653524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B9EB5-14BC-4F62-9D1B-7FDADE3D5837}"/>
              </a:ext>
            </a:extLst>
          </p:cNvPr>
          <p:cNvSpPr>
            <a:spLocks noGrp="1"/>
          </p:cNvSpPr>
          <p:nvPr>
            <p:ph type="title"/>
          </p:nvPr>
        </p:nvSpPr>
        <p:spPr/>
        <p:txBody>
          <a:bodyPr/>
          <a:lstStyle/>
          <a:p>
            <a:r>
              <a:rPr lang="en-US" dirty="0"/>
              <a:t>Data Modeling</a:t>
            </a:r>
          </a:p>
        </p:txBody>
      </p:sp>
      <p:sp>
        <p:nvSpPr>
          <p:cNvPr id="6" name="Text Placeholder 5">
            <a:extLst>
              <a:ext uri="{FF2B5EF4-FFF2-40B4-BE49-F238E27FC236}">
                <a16:creationId xmlns:a16="http://schemas.microsoft.com/office/drawing/2014/main" id="{31B85574-1883-4C69-9E21-815353EF95E2}"/>
              </a:ext>
            </a:extLst>
          </p:cNvPr>
          <p:cNvSpPr>
            <a:spLocks noGrp="1"/>
          </p:cNvSpPr>
          <p:nvPr>
            <p:ph type="body" idx="1"/>
          </p:nvPr>
        </p:nvSpPr>
        <p:spPr/>
        <p:txBody>
          <a:bodyPr/>
          <a:lstStyle/>
          <a:p>
            <a:r>
              <a:rPr lang="en-US" b="1" dirty="0"/>
              <a:t>Relational</a:t>
            </a:r>
          </a:p>
        </p:txBody>
      </p:sp>
      <p:sp>
        <p:nvSpPr>
          <p:cNvPr id="8" name="Content Placeholder 7">
            <a:extLst>
              <a:ext uri="{FF2B5EF4-FFF2-40B4-BE49-F238E27FC236}">
                <a16:creationId xmlns:a16="http://schemas.microsoft.com/office/drawing/2014/main" id="{A3E8B590-D2A3-4591-BFDE-E28FDC460C4E}"/>
              </a:ext>
            </a:extLst>
          </p:cNvPr>
          <p:cNvSpPr>
            <a:spLocks noGrp="1"/>
          </p:cNvSpPr>
          <p:nvPr>
            <p:ph sz="half" idx="2"/>
          </p:nvPr>
        </p:nvSpPr>
        <p:spPr>
          <a:xfrm>
            <a:off x="836611" y="2651761"/>
            <a:ext cx="5157787" cy="3525202"/>
          </a:xfrm>
        </p:spPr>
        <p:txBody>
          <a:bodyPr>
            <a:normAutofit/>
          </a:bodyPr>
          <a:lstStyle/>
          <a:p>
            <a:r>
              <a:rPr lang="en-US" sz="2600" dirty="0"/>
              <a:t>Complex data model, normalized</a:t>
            </a:r>
          </a:p>
          <a:p>
            <a:r>
              <a:rPr lang="en-US" sz="2600" dirty="0"/>
              <a:t>Flexible, performant Ad hoc filter operations on any column.</a:t>
            </a:r>
          </a:p>
          <a:p>
            <a:r>
              <a:rPr lang="en-US" sz="2600" dirty="0"/>
              <a:t>One table per entity set, FK’s represent data relationships</a:t>
            </a:r>
          </a:p>
          <a:p>
            <a:r>
              <a:rPr lang="en-US" sz="2600" dirty="0"/>
              <a:t>Table joins</a:t>
            </a:r>
          </a:p>
          <a:p>
            <a:r>
              <a:rPr lang="en-US" sz="2600" dirty="0"/>
              <a:t>Data redundancy is undesirable</a:t>
            </a:r>
          </a:p>
          <a:p>
            <a:endParaRPr lang="en-US" dirty="0"/>
          </a:p>
          <a:p>
            <a:pPr marL="0" indent="0">
              <a:buNone/>
            </a:pPr>
            <a:endParaRPr lang="en-US" dirty="0"/>
          </a:p>
        </p:txBody>
      </p:sp>
      <p:sp>
        <p:nvSpPr>
          <p:cNvPr id="7" name="Text Placeholder 6">
            <a:extLst>
              <a:ext uri="{FF2B5EF4-FFF2-40B4-BE49-F238E27FC236}">
                <a16:creationId xmlns:a16="http://schemas.microsoft.com/office/drawing/2014/main" id="{7873859E-4B45-47A2-A2BD-DDB8DD8735F2}"/>
              </a:ext>
            </a:extLst>
          </p:cNvPr>
          <p:cNvSpPr>
            <a:spLocks noGrp="1"/>
          </p:cNvSpPr>
          <p:nvPr>
            <p:ph type="body" sz="quarter" idx="3"/>
          </p:nvPr>
        </p:nvSpPr>
        <p:spPr/>
        <p:txBody>
          <a:bodyPr/>
          <a:lstStyle/>
          <a:p>
            <a:r>
              <a:rPr lang="en-US" b="1" dirty="0"/>
              <a:t>Wide Column</a:t>
            </a:r>
          </a:p>
        </p:txBody>
      </p:sp>
      <p:sp>
        <p:nvSpPr>
          <p:cNvPr id="9" name="Content Placeholder 8">
            <a:extLst>
              <a:ext uri="{FF2B5EF4-FFF2-40B4-BE49-F238E27FC236}">
                <a16:creationId xmlns:a16="http://schemas.microsoft.com/office/drawing/2014/main" id="{3C37A682-BACD-418A-9A6B-C441FDC02E8C}"/>
              </a:ext>
            </a:extLst>
          </p:cNvPr>
          <p:cNvSpPr>
            <a:spLocks noGrp="1"/>
          </p:cNvSpPr>
          <p:nvPr>
            <p:ph sz="quarter" idx="4"/>
          </p:nvPr>
        </p:nvSpPr>
        <p:spPr/>
        <p:txBody>
          <a:bodyPr>
            <a:normAutofit fontScale="92500" lnSpcReduction="10000"/>
          </a:bodyPr>
          <a:lstStyle/>
          <a:p>
            <a:r>
              <a:rPr lang="en-US" dirty="0"/>
              <a:t>Flat model, </a:t>
            </a:r>
            <a:br>
              <a:rPr lang="en-US" dirty="0"/>
            </a:br>
            <a:r>
              <a:rPr lang="en-US" dirty="0"/>
              <a:t>denormalized </a:t>
            </a:r>
          </a:p>
          <a:p>
            <a:r>
              <a:rPr lang="en-US" dirty="0"/>
              <a:t>Can only query by row keys no filters on non key data</a:t>
            </a:r>
          </a:p>
          <a:p>
            <a:r>
              <a:rPr lang="en-US" dirty="0"/>
              <a:t>One table per query type with related data in table.</a:t>
            </a:r>
          </a:p>
          <a:p>
            <a:r>
              <a:rPr lang="en-US" dirty="0"/>
              <a:t>No table joins</a:t>
            </a:r>
          </a:p>
          <a:p>
            <a:r>
              <a:rPr lang="en-US" dirty="0"/>
              <a:t>Data redundancy is expected</a:t>
            </a:r>
          </a:p>
        </p:txBody>
      </p:sp>
    </p:spTree>
    <p:extLst>
      <p:ext uri="{BB962C8B-B14F-4D97-AF65-F5344CB8AC3E}">
        <p14:creationId xmlns:p14="http://schemas.microsoft.com/office/powerpoint/2010/main" val="272927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P spid="7" grpId="0" build="p"/>
      <p:bldP spid="9"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22251-5652-45D6-8EC6-32B36CCF8C15}"/>
              </a:ext>
            </a:extLst>
          </p:cNvPr>
          <p:cNvSpPr>
            <a:spLocks noGrp="1"/>
          </p:cNvSpPr>
          <p:nvPr>
            <p:ph type="title"/>
          </p:nvPr>
        </p:nvSpPr>
        <p:spPr/>
        <p:txBody>
          <a:bodyPr/>
          <a:lstStyle/>
          <a:p>
            <a:r>
              <a:rPr lang="en-US" dirty="0"/>
              <a:t>Designing For Wide-Column</a:t>
            </a:r>
          </a:p>
        </p:txBody>
      </p:sp>
      <p:sp>
        <p:nvSpPr>
          <p:cNvPr id="8" name="Content Placeholder 7">
            <a:extLst>
              <a:ext uri="{FF2B5EF4-FFF2-40B4-BE49-F238E27FC236}">
                <a16:creationId xmlns:a16="http://schemas.microsoft.com/office/drawing/2014/main" id="{D702EF04-005D-47E0-B889-E916B1714B03}"/>
              </a:ext>
            </a:extLst>
          </p:cNvPr>
          <p:cNvSpPr>
            <a:spLocks noGrp="1"/>
          </p:cNvSpPr>
          <p:nvPr>
            <p:ph idx="1"/>
          </p:nvPr>
        </p:nvSpPr>
        <p:spPr/>
        <p:txBody>
          <a:bodyPr/>
          <a:lstStyle/>
          <a:p>
            <a:r>
              <a:rPr lang="en-US" dirty="0"/>
              <a:t>Design by Query: How will the data be retrieved?</a:t>
            </a:r>
          </a:p>
          <a:p>
            <a:r>
              <a:rPr lang="en-US" dirty="0"/>
              <a:t>Process-Oriented Data is the Appropriate use case.</a:t>
            </a:r>
          </a:p>
          <a:p>
            <a:r>
              <a:rPr lang="en-US" dirty="0"/>
              <a:t>Keys matter!</a:t>
            </a:r>
          </a:p>
          <a:p>
            <a:pPr lvl="1"/>
            <a:r>
              <a:rPr lang="en-US" dirty="0"/>
              <a:t>Partition key should be used limit the number of nodes that need to participate in the query. One is ideal.</a:t>
            </a:r>
          </a:p>
          <a:p>
            <a:pPr lvl="1"/>
            <a:r>
              <a:rPr lang="en-US" dirty="0"/>
              <a:t>Cluster key should be sequential (surrogate, timestamp, etc..) to ensure data is appended to the end, and not inserted into the middle.</a:t>
            </a:r>
          </a:p>
        </p:txBody>
      </p:sp>
    </p:spTree>
    <p:extLst>
      <p:ext uri="{BB962C8B-B14F-4D97-AF65-F5344CB8AC3E}">
        <p14:creationId xmlns:p14="http://schemas.microsoft.com/office/powerpoint/2010/main" val="248974657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E5931514-F821-4E71-8529-9FD1DB41275F}"/>
              </a:ext>
            </a:extLst>
          </p:cNvPr>
          <p:cNvGrpSpPr/>
          <p:nvPr/>
        </p:nvGrpSpPr>
        <p:grpSpPr>
          <a:xfrm rot="5400000">
            <a:off x="6045686" y="4141313"/>
            <a:ext cx="759846" cy="228680"/>
            <a:chOff x="3126761" y="3006376"/>
            <a:chExt cx="759846" cy="228680"/>
          </a:xfrm>
        </p:grpSpPr>
        <p:cxnSp>
          <p:nvCxnSpPr>
            <p:cNvPr id="25" name="Straight Connector 24">
              <a:extLst>
                <a:ext uri="{FF2B5EF4-FFF2-40B4-BE49-F238E27FC236}">
                  <a16:creationId xmlns:a16="http://schemas.microsoft.com/office/drawing/2014/main" id="{68E58BF2-E5C1-4FF3-ADAD-737BF88BC9C7}"/>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D314CB9-0D17-4751-9961-2558BFB0CFFD}"/>
                </a:ext>
              </a:extLst>
            </p:cNvPr>
            <p:cNvCxnSpPr/>
            <p:nvPr/>
          </p:nvCxnSpPr>
          <p:spPr>
            <a:xfrm>
              <a:off x="3725588" y="300637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12ACEAD2-DB08-473D-9F61-53FE8A442F7A}"/>
              </a:ext>
            </a:extLst>
          </p:cNvPr>
          <p:cNvGrpSpPr/>
          <p:nvPr/>
        </p:nvGrpSpPr>
        <p:grpSpPr>
          <a:xfrm rot="5400000">
            <a:off x="6345133" y="3610789"/>
            <a:ext cx="198584" cy="369568"/>
            <a:chOff x="2500561" y="2645904"/>
            <a:chExt cx="198584" cy="369568"/>
          </a:xfrm>
        </p:grpSpPr>
        <p:cxnSp>
          <p:nvCxnSpPr>
            <p:cNvPr id="28" name="Straight Connector 27">
              <a:extLst>
                <a:ext uri="{FF2B5EF4-FFF2-40B4-BE49-F238E27FC236}">
                  <a16:creationId xmlns:a16="http://schemas.microsoft.com/office/drawing/2014/main" id="{398F83E0-B463-4359-BE11-1D0108EB84F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C3A319F-E55E-4CC9-8A97-AD407FDDA311}"/>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65A6118-5724-4EC4-B6B7-D152035473B7}"/>
              </a:ext>
            </a:extLst>
          </p:cNvPr>
          <p:cNvGrpSpPr/>
          <p:nvPr/>
        </p:nvGrpSpPr>
        <p:grpSpPr>
          <a:xfrm>
            <a:off x="7356289" y="2752393"/>
            <a:ext cx="198584" cy="369568"/>
            <a:chOff x="2500561" y="2645904"/>
            <a:chExt cx="198584" cy="369568"/>
          </a:xfrm>
        </p:grpSpPr>
        <p:cxnSp>
          <p:nvCxnSpPr>
            <p:cNvPr id="11" name="Straight Connector 10">
              <a:extLst>
                <a:ext uri="{FF2B5EF4-FFF2-40B4-BE49-F238E27FC236}">
                  <a16:creationId xmlns:a16="http://schemas.microsoft.com/office/drawing/2014/main" id="{2122823F-07AA-4D49-9AE2-1B7B860921B3}"/>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A892952-A328-467E-BBEC-FB9E67BB4C1E}"/>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152AAA5E-046C-43B9-BA47-00F31F5481D4}"/>
              </a:ext>
            </a:extLst>
          </p:cNvPr>
          <p:cNvSpPr>
            <a:spLocks noGrp="1"/>
          </p:cNvSpPr>
          <p:nvPr>
            <p:ph type="title"/>
          </p:nvPr>
        </p:nvSpPr>
        <p:spPr/>
        <p:txBody>
          <a:bodyPr/>
          <a:lstStyle/>
          <a:p>
            <a:r>
              <a:rPr lang="en-US" dirty="0"/>
              <a:t>Enrollment: The Relational Way</a:t>
            </a:r>
            <a:endParaRPr lang="en-IN" dirty="0"/>
          </a:p>
        </p:txBody>
      </p:sp>
      <p:sp>
        <p:nvSpPr>
          <p:cNvPr id="13" name="Content Placeholder 12">
            <a:extLst>
              <a:ext uri="{FF2B5EF4-FFF2-40B4-BE49-F238E27FC236}">
                <a16:creationId xmlns:a16="http://schemas.microsoft.com/office/drawing/2014/main" id="{57833545-1B8B-405F-9044-ECD2CE396271}"/>
              </a:ext>
            </a:extLst>
          </p:cNvPr>
          <p:cNvSpPr>
            <a:spLocks noGrp="1"/>
          </p:cNvSpPr>
          <p:nvPr>
            <p:ph idx="1"/>
          </p:nvPr>
        </p:nvSpPr>
        <p:spPr>
          <a:xfrm>
            <a:off x="838200" y="1825625"/>
            <a:ext cx="4154351" cy="4351338"/>
          </a:xfrm>
        </p:spPr>
        <p:txBody>
          <a:bodyPr>
            <a:normAutofit fontScale="85000" lnSpcReduction="10000"/>
          </a:bodyPr>
          <a:lstStyle/>
          <a:p>
            <a:r>
              <a:rPr lang="en-US" dirty="0"/>
              <a:t>Courses are offered as classes.</a:t>
            </a:r>
          </a:p>
          <a:p>
            <a:r>
              <a:rPr lang="en-US" dirty="0"/>
              <a:t>Students enroll in classes.</a:t>
            </a:r>
          </a:p>
          <a:p>
            <a:r>
              <a:rPr lang="en-US" dirty="0"/>
              <a:t>Enrollment status</a:t>
            </a:r>
          </a:p>
          <a:p>
            <a:pPr lvl="1"/>
            <a:r>
              <a:rPr lang="en-US" dirty="0"/>
              <a:t>Add</a:t>
            </a:r>
          </a:p>
          <a:p>
            <a:pPr lvl="1"/>
            <a:r>
              <a:rPr lang="en-US" dirty="0"/>
              <a:t>Drop</a:t>
            </a:r>
          </a:p>
          <a:p>
            <a:pPr lvl="1"/>
            <a:r>
              <a:rPr lang="en-US" dirty="0"/>
              <a:t>Withdraw</a:t>
            </a:r>
          </a:p>
          <a:p>
            <a:r>
              <a:rPr lang="en-US" dirty="0"/>
              <a:t>Enrollments is a business process, the rest are reference-oriented Data</a:t>
            </a:r>
          </a:p>
          <a:p>
            <a:endParaRPr lang="en-US" dirty="0"/>
          </a:p>
        </p:txBody>
      </p:sp>
      <p:graphicFrame>
        <p:nvGraphicFramePr>
          <p:cNvPr id="5" name="Content Placeholder 7">
            <a:extLst>
              <a:ext uri="{FF2B5EF4-FFF2-40B4-BE49-F238E27FC236}">
                <a16:creationId xmlns:a16="http://schemas.microsoft.com/office/drawing/2014/main" id="{9F05176A-0C0D-4A6E-9824-A52CA6A3BD36}"/>
              </a:ext>
            </a:extLst>
          </p:cNvPr>
          <p:cNvGraphicFramePr>
            <a:graphicFrameLocks/>
          </p:cNvGraphicFramePr>
          <p:nvPr/>
        </p:nvGraphicFramePr>
        <p:xfrm>
          <a:off x="8575905" y="2063036"/>
          <a:ext cx="1319942" cy="1905000"/>
        </p:xfrm>
        <a:graphic>
          <a:graphicData uri="http://schemas.openxmlformats.org/drawingml/2006/table">
            <a:tbl>
              <a:tblPr firstRow="1" bandRow="1">
                <a:tableStyleId>{5C22544A-7EE6-4342-B048-85BDC9FD1C3A}</a:tableStyleId>
              </a:tblPr>
              <a:tblGrid>
                <a:gridCol w="1319942">
                  <a:extLst>
                    <a:ext uri="{9D8B030D-6E8A-4147-A177-3AD203B41FA5}">
                      <a16:colId xmlns:a16="http://schemas.microsoft.com/office/drawing/2014/main" val="2358928883"/>
                    </a:ext>
                  </a:extLst>
                </a:gridCol>
              </a:tblGrid>
              <a:tr h="381000">
                <a:tc>
                  <a:txBody>
                    <a:bodyPr/>
                    <a:lstStyle/>
                    <a:p>
                      <a:pPr algn="ctr"/>
                      <a:r>
                        <a:rPr lang="en-US" dirty="0">
                          <a:solidFill>
                            <a:schemeClr val="bg1"/>
                          </a:solidFill>
                          <a:latin typeface="Sherman Sans Book" pitchFamily="50" charset="0"/>
                          <a:ea typeface="Sherman Sans Book" pitchFamily="50" charset="0"/>
                        </a:rPr>
                        <a:t>Students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err="1">
                          <a:solidFill>
                            <a:schemeClr val="tx1">
                              <a:lumMod val="65000"/>
                              <a:lumOff val="35000"/>
                            </a:schemeClr>
                          </a:solidFill>
                          <a:latin typeface="Sherman Sans Book" pitchFamily="50" charset="0"/>
                          <a:ea typeface="Sherman Sans Book" pitchFamily="50" charset="0"/>
                        </a:rPr>
                        <a:t>sid</a:t>
                      </a:r>
                      <a:r>
                        <a:rPr lang="en-US" dirty="0">
                          <a:solidFill>
                            <a:schemeClr val="tx1">
                              <a:lumMod val="65000"/>
                              <a:lumOff val="35000"/>
                            </a:schemeClr>
                          </a:solidFill>
                          <a:latin typeface="Sherman Sans Book" pitchFamily="50" charset="0"/>
                          <a:ea typeface="Sherman Sans Book" pitchFamily="50" charset="0"/>
                        </a:rPr>
                        <a:t>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9952573"/>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First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Last name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bl>
          </a:graphicData>
        </a:graphic>
      </p:graphicFrame>
      <p:graphicFrame>
        <p:nvGraphicFramePr>
          <p:cNvPr id="6" name="Content Placeholder 7">
            <a:extLst>
              <a:ext uri="{FF2B5EF4-FFF2-40B4-BE49-F238E27FC236}">
                <a16:creationId xmlns:a16="http://schemas.microsoft.com/office/drawing/2014/main" id="{1A01C7D3-03B7-4BA5-9913-6A26E95D7B25}"/>
              </a:ext>
            </a:extLst>
          </p:cNvPr>
          <p:cNvGraphicFramePr>
            <a:graphicFrameLocks/>
          </p:cNvGraphicFramePr>
          <p:nvPr/>
        </p:nvGraphicFramePr>
        <p:xfrm>
          <a:off x="5178871" y="1826461"/>
          <a:ext cx="2189682" cy="1889760"/>
        </p:xfrm>
        <a:graphic>
          <a:graphicData uri="http://schemas.openxmlformats.org/drawingml/2006/table">
            <a:tbl>
              <a:tblPr firstRow="1" bandRow="1">
                <a:tableStyleId>{5C22544A-7EE6-4342-B048-85BDC9FD1C3A}</a:tableStyleId>
              </a:tblPr>
              <a:tblGrid>
                <a:gridCol w="2189682">
                  <a:extLst>
                    <a:ext uri="{9D8B030D-6E8A-4147-A177-3AD203B41FA5}">
                      <a16:colId xmlns:a16="http://schemas.microsoft.com/office/drawing/2014/main" val="2358928883"/>
                    </a:ext>
                  </a:extLst>
                </a:gridCol>
              </a:tblGrid>
              <a:tr h="284141">
                <a:tc>
                  <a:txBody>
                    <a:bodyPr/>
                    <a:lstStyle/>
                    <a:p>
                      <a:pPr algn="ctr"/>
                      <a:r>
                        <a:rPr lang="en-US" dirty="0">
                          <a:latin typeface="Sherman Sans Book" pitchFamily="50" charset="0"/>
                          <a:ea typeface="Sherman Sans Book" pitchFamily="50" charset="0"/>
                        </a:rPr>
                        <a:t>Enrollments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Sid (PK,FK)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Cid (PK,FK)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Enroll Date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Enroll Status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39265994"/>
                  </a:ext>
                </a:extLst>
              </a:tr>
            </a:tbl>
          </a:graphicData>
        </a:graphic>
      </p:graphicFrame>
      <p:graphicFrame>
        <p:nvGraphicFramePr>
          <p:cNvPr id="7" name="Content Placeholder 7">
            <a:extLst>
              <a:ext uri="{FF2B5EF4-FFF2-40B4-BE49-F238E27FC236}">
                <a16:creationId xmlns:a16="http://schemas.microsoft.com/office/drawing/2014/main" id="{5AA7FD84-FE96-41FC-9896-39584C257E4C}"/>
              </a:ext>
            </a:extLst>
          </p:cNvPr>
          <p:cNvGraphicFramePr>
            <a:graphicFrameLocks/>
          </p:cNvGraphicFramePr>
          <p:nvPr/>
        </p:nvGraphicFramePr>
        <p:xfrm>
          <a:off x="5178871" y="4649213"/>
          <a:ext cx="2160455" cy="206275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a:solidFill>
                            <a:schemeClr val="bg1"/>
                          </a:solidFill>
                          <a:latin typeface="Sherman Sans Book" pitchFamily="50" charset="0"/>
                          <a:ea typeface="Sherman Sans Book" pitchFamily="50" charset="0"/>
                        </a:rPr>
                        <a:t>Classes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Cid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Code  (FK)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Semester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Room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bl>
          </a:graphicData>
        </a:graphic>
      </p:graphicFrame>
      <p:graphicFrame>
        <p:nvGraphicFramePr>
          <p:cNvPr id="9" name="Content Placeholder 7">
            <a:extLst>
              <a:ext uri="{FF2B5EF4-FFF2-40B4-BE49-F238E27FC236}">
                <a16:creationId xmlns:a16="http://schemas.microsoft.com/office/drawing/2014/main" id="{5AD1B399-339F-4955-9492-C98309576AA3}"/>
              </a:ext>
            </a:extLst>
          </p:cNvPr>
          <p:cNvGraphicFramePr>
            <a:graphicFrameLocks/>
          </p:cNvGraphicFramePr>
          <p:nvPr/>
        </p:nvGraphicFramePr>
        <p:xfrm>
          <a:off x="9286936" y="4588520"/>
          <a:ext cx="1868540" cy="1524000"/>
        </p:xfrm>
        <a:graphic>
          <a:graphicData uri="http://schemas.openxmlformats.org/drawingml/2006/table">
            <a:tbl>
              <a:tblPr firstRow="1" bandRow="1">
                <a:tableStyleId>{5C22544A-7EE6-4342-B048-85BDC9FD1C3A}</a:tableStyleId>
              </a:tblPr>
              <a:tblGrid>
                <a:gridCol w="1868540">
                  <a:extLst>
                    <a:ext uri="{9D8B030D-6E8A-4147-A177-3AD203B41FA5}">
                      <a16:colId xmlns:a16="http://schemas.microsoft.com/office/drawing/2014/main" val="2358928883"/>
                    </a:ext>
                  </a:extLst>
                </a:gridCol>
              </a:tblGrid>
              <a:tr h="381000">
                <a:tc>
                  <a:txBody>
                    <a:bodyPr/>
                    <a:lstStyle/>
                    <a:p>
                      <a:pPr algn="ctr"/>
                      <a:r>
                        <a:rPr lang="en-US" dirty="0">
                          <a:latin typeface="Sherman Sans Book" pitchFamily="50" charset="0"/>
                          <a:ea typeface="Sherman Sans Book" pitchFamily="50" charset="0"/>
                        </a:rPr>
                        <a:t>Courses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950652114"/>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Title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68659627"/>
                  </a:ext>
                </a:extLst>
              </a:tr>
              <a:tr h="381000">
                <a:tc>
                  <a:txBody>
                    <a:bodyPr/>
                    <a:lstStyle/>
                    <a:p>
                      <a:r>
                        <a:rPr lang="en-US" dirty="0">
                          <a:solidFill>
                            <a:schemeClr val="tx1">
                              <a:lumMod val="65000"/>
                              <a:lumOff val="35000"/>
                            </a:schemeClr>
                          </a:solidFill>
                          <a:latin typeface="Sherman Sans Book" pitchFamily="50" charset="0"/>
                          <a:ea typeface="Sherman Sans Book" pitchFamily="50" charset="0"/>
                        </a:rPr>
                        <a:t>Credits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28631539"/>
                  </a:ext>
                </a:extLst>
              </a:tr>
            </a:tbl>
          </a:graphicData>
        </a:graphic>
      </p:graphicFrame>
      <p:grpSp>
        <p:nvGrpSpPr>
          <p:cNvPr id="17" name="Group 16">
            <a:extLst>
              <a:ext uri="{FF2B5EF4-FFF2-40B4-BE49-F238E27FC236}">
                <a16:creationId xmlns:a16="http://schemas.microsoft.com/office/drawing/2014/main" id="{83ACE73E-26C1-48FD-913C-1F50579DFDBE}"/>
              </a:ext>
            </a:extLst>
          </p:cNvPr>
          <p:cNvGrpSpPr/>
          <p:nvPr/>
        </p:nvGrpSpPr>
        <p:grpSpPr>
          <a:xfrm>
            <a:off x="7554873" y="2800787"/>
            <a:ext cx="1011263" cy="311720"/>
            <a:chOff x="3126761" y="3000156"/>
            <a:chExt cx="759846" cy="228680"/>
          </a:xfrm>
        </p:grpSpPr>
        <p:cxnSp>
          <p:nvCxnSpPr>
            <p:cNvPr id="14" name="Straight Connector 13">
              <a:extLst>
                <a:ext uri="{FF2B5EF4-FFF2-40B4-BE49-F238E27FC236}">
                  <a16:creationId xmlns:a16="http://schemas.microsoft.com/office/drawing/2014/main" id="{DBB03D30-BA07-48CB-ACC4-9EE10EBF738A}"/>
                </a:ext>
              </a:extLst>
            </p:cNvPr>
            <p:cNvCxnSpPr/>
            <p:nvPr/>
          </p:nvCxnSpPr>
          <p:spPr>
            <a:xfrm>
              <a:off x="3126761" y="3123353"/>
              <a:ext cx="759846"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10D12B-469A-42DD-8E68-D2A52C07448D}"/>
                </a:ext>
              </a:extLst>
            </p:cNvPr>
            <p:cNvCxnSpPr/>
            <p:nvPr/>
          </p:nvCxnSpPr>
          <p:spPr>
            <a:xfrm>
              <a:off x="3760150" y="3000156"/>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0C6B1AC-CB6F-47A8-8DB2-CA0E305E51C8}"/>
              </a:ext>
            </a:extLst>
          </p:cNvPr>
          <p:cNvGrpSpPr/>
          <p:nvPr/>
        </p:nvGrpSpPr>
        <p:grpSpPr>
          <a:xfrm rot="10800000">
            <a:off x="7356289" y="5157190"/>
            <a:ext cx="1930647" cy="369568"/>
            <a:chOff x="6491993" y="5067780"/>
            <a:chExt cx="1930647" cy="369568"/>
          </a:xfrm>
        </p:grpSpPr>
        <p:grpSp>
          <p:nvGrpSpPr>
            <p:cNvPr id="33" name="Group 32">
              <a:extLst>
                <a:ext uri="{FF2B5EF4-FFF2-40B4-BE49-F238E27FC236}">
                  <a16:creationId xmlns:a16="http://schemas.microsoft.com/office/drawing/2014/main" id="{5E01323D-C263-4082-B3E7-9B17220E6EB4}"/>
                </a:ext>
              </a:extLst>
            </p:cNvPr>
            <p:cNvGrpSpPr/>
            <p:nvPr/>
          </p:nvGrpSpPr>
          <p:grpSpPr>
            <a:xfrm rot="10800000">
              <a:off x="8224056" y="5067780"/>
              <a:ext cx="198584" cy="369568"/>
              <a:chOff x="2500561" y="2645904"/>
              <a:chExt cx="198584" cy="369568"/>
            </a:xfrm>
          </p:grpSpPr>
          <p:cxnSp>
            <p:nvCxnSpPr>
              <p:cNvPr id="34" name="Straight Connector 33">
                <a:extLst>
                  <a:ext uri="{FF2B5EF4-FFF2-40B4-BE49-F238E27FC236}">
                    <a16:creationId xmlns:a16="http://schemas.microsoft.com/office/drawing/2014/main" id="{569E9A36-BBC7-4075-827B-DBA3011EF7E9}"/>
                  </a:ext>
                </a:extLst>
              </p:cNvPr>
              <p:cNvCxnSpPr>
                <a:cxnSpLocks/>
              </p:cNvCxnSpPr>
              <p:nvPr/>
            </p:nvCxnSpPr>
            <p:spPr>
              <a:xfrm flipH="1">
                <a:off x="2500561" y="2843284"/>
                <a:ext cx="198584" cy="172188"/>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6689A3D-5ACB-42EE-BDCE-873F1B754B99}"/>
                  </a:ext>
                </a:extLst>
              </p:cNvPr>
              <p:cNvCxnSpPr>
                <a:cxnSpLocks/>
              </p:cNvCxnSpPr>
              <p:nvPr/>
            </p:nvCxnSpPr>
            <p:spPr>
              <a:xfrm flipH="1" flipV="1">
                <a:off x="2512825" y="2645904"/>
                <a:ext cx="186320" cy="21221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BB950485-F148-43FB-9554-63F90B0A9982}"/>
                </a:ext>
              </a:extLst>
            </p:cNvPr>
            <p:cNvGrpSpPr/>
            <p:nvPr/>
          </p:nvGrpSpPr>
          <p:grpSpPr>
            <a:xfrm rot="10800000">
              <a:off x="6491993" y="5120225"/>
              <a:ext cx="1763224" cy="228680"/>
              <a:chOff x="2123383" y="3014011"/>
              <a:chExt cx="1763224" cy="228680"/>
            </a:xfrm>
          </p:grpSpPr>
          <p:cxnSp>
            <p:nvCxnSpPr>
              <p:cNvPr id="31" name="Straight Connector 30">
                <a:extLst>
                  <a:ext uri="{FF2B5EF4-FFF2-40B4-BE49-F238E27FC236}">
                    <a16:creationId xmlns:a16="http://schemas.microsoft.com/office/drawing/2014/main" id="{A3E62F95-5E58-48CA-926F-35C8CAB11BD6}"/>
                  </a:ext>
                </a:extLst>
              </p:cNvPr>
              <p:cNvCxnSpPr>
                <a:cxnSpLocks/>
              </p:cNvCxnSpPr>
              <p:nvPr/>
            </p:nvCxnSpPr>
            <p:spPr>
              <a:xfrm rot="10800000" flipH="1">
                <a:off x="2123383" y="3123353"/>
                <a:ext cx="1763224" cy="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BF7E23F-8C7A-4FD7-ABD9-250771461F27}"/>
                  </a:ext>
                </a:extLst>
              </p:cNvPr>
              <p:cNvCxnSpPr/>
              <p:nvPr/>
            </p:nvCxnSpPr>
            <p:spPr>
              <a:xfrm>
                <a:off x="3760150" y="3014011"/>
                <a:ext cx="0" cy="228680"/>
              </a:xfrm>
              <a:prstGeom prst="line">
                <a:avLst/>
              </a:prstGeom>
              <a:ln w="25400">
                <a:solidFill>
                  <a:srgbClr val="595959"/>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199020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DD059-EDC7-4939-A18C-6C3491705F37}"/>
              </a:ext>
            </a:extLst>
          </p:cNvPr>
          <p:cNvSpPr>
            <a:spLocks noGrp="1"/>
          </p:cNvSpPr>
          <p:nvPr>
            <p:ph type="title"/>
          </p:nvPr>
        </p:nvSpPr>
        <p:spPr/>
        <p:txBody>
          <a:bodyPr/>
          <a:lstStyle/>
          <a:p>
            <a:r>
              <a:rPr lang="en-US" dirty="0"/>
              <a:t>Enrollment: The Wide Column Way</a:t>
            </a:r>
          </a:p>
        </p:txBody>
      </p:sp>
      <p:sp>
        <p:nvSpPr>
          <p:cNvPr id="6" name="Content Placeholder 12">
            <a:extLst>
              <a:ext uri="{FF2B5EF4-FFF2-40B4-BE49-F238E27FC236}">
                <a16:creationId xmlns:a16="http://schemas.microsoft.com/office/drawing/2014/main" id="{49BCA17E-C8C7-4309-8104-149E8155C11B}"/>
              </a:ext>
            </a:extLst>
          </p:cNvPr>
          <p:cNvSpPr>
            <a:spLocks noGrp="1"/>
          </p:cNvSpPr>
          <p:nvPr>
            <p:ph idx="1"/>
          </p:nvPr>
        </p:nvSpPr>
        <p:spPr>
          <a:xfrm>
            <a:off x="838200" y="1825625"/>
            <a:ext cx="6167413" cy="4351338"/>
          </a:xfrm>
        </p:spPr>
        <p:txBody>
          <a:bodyPr>
            <a:normAutofit fontScale="85000" lnSpcReduction="20000"/>
          </a:bodyPr>
          <a:lstStyle/>
          <a:p>
            <a:r>
              <a:rPr lang="en-US" dirty="0"/>
              <a:t>No Surrogate keys.</a:t>
            </a:r>
          </a:p>
          <a:p>
            <a:r>
              <a:rPr lang="en-US" dirty="0"/>
              <a:t>Design by Query:</a:t>
            </a:r>
          </a:p>
          <a:p>
            <a:pPr lvl="1"/>
            <a:r>
              <a:rPr lang="en-US" dirty="0"/>
              <a:t>Q1: Find course sections ( search by course number, retrieve sections)</a:t>
            </a:r>
          </a:p>
          <a:p>
            <a:pPr lvl="1"/>
            <a:r>
              <a:rPr lang="en-US" dirty="0"/>
              <a:t>Q2: Find Section enrollments ( with class id, retrieve enrollments)</a:t>
            </a:r>
          </a:p>
          <a:p>
            <a:r>
              <a:rPr lang="en-US" dirty="0"/>
              <a:t>No joins so we must embed columns</a:t>
            </a:r>
          </a:p>
          <a:p>
            <a:r>
              <a:rPr lang="en-US" dirty="0"/>
              <a:t>PK = Partition Key, CK = Cluster Key</a:t>
            </a:r>
          </a:p>
          <a:p>
            <a:r>
              <a:rPr lang="en-US" dirty="0"/>
              <a:t>Cannot search by semester. Need a different table or materialized view for that!</a:t>
            </a:r>
          </a:p>
          <a:p>
            <a:pPr marL="0" indent="0">
              <a:buNone/>
            </a:pPr>
            <a:endParaRPr lang="en-US" dirty="0"/>
          </a:p>
        </p:txBody>
      </p:sp>
      <p:graphicFrame>
        <p:nvGraphicFramePr>
          <p:cNvPr id="5" name="Content Placeholder 7">
            <a:extLst>
              <a:ext uri="{FF2B5EF4-FFF2-40B4-BE49-F238E27FC236}">
                <a16:creationId xmlns:a16="http://schemas.microsoft.com/office/drawing/2014/main" id="{079B73BC-5D4F-4C14-A8A4-D2907D292286}"/>
              </a:ext>
            </a:extLst>
          </p:cNvPr>
          <p:cNvGraphicFramePr>
            <a:graphicFrameLocks/>
          </p:cNvGraphicFramePr>
          <p:nvPr>
            <p:extLst>
              <p:ext uri="{D42A27DB-BD31-4B8C-83A1-F6EECF244321}">
                <p14:modId xmlns:p14="http://schemas.microsoft.com/office/powerpoint/2010/main" val="3794846350"/>
              </p:ext>
            </p:extLst>
          </p:nvPr>
        </p:nvGraphicFramePr>
        <p:xfrm>
          <a:off x="7248121" y="1832197"/>
          <a:ext cx="2160455" cy="334291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err="1">
                          <a:solidFill>
                            <a:schemeClr val="bg1"/>
                          </a:solidFill>
                          <a:latin typeface="Sherman Sans Book" pitchFamily="50" charset="0"/>
                          <a:ea typeface="Sherman Sans Book" pitchFamily="50" charset="0"/>
                        </a:rPr>
                        <a:t>ClassesByCourse</a:t>
                      </a:r>
                      <a:endParaRPr lang="en-US" dirty="0">
                        <a:solidFill>
                          <a:schemeClr val="bg1"/>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err="1">
                          <a:solidFill>
                            <a:schemeClr val="tx1">
                              <a:lumMod val="65000"/>
                              <a:lumOff val="35000"/>
                            </a:schemeClr>
                          </a:solidFill>
                          <a:latin typeface="Sherman Sans Book" pitchFamily="50" charset="0"/>
                          <a:ea typeface="Sherman Sans Book" pitchFamily="50" charset="0"/>
                        </a:rPr>
                        <a:t>ClassNo</a:t>
                      </a:r>
                      <a:r>
                        <a:rPr lang="en-US" dirty="0">
                          <a:solidFill>
                            <a:schemeClr val="tx1">
                              <a:lumMod val="65000"/>
                              <a:lumOff val="35000"/>
                            </a:schemeClr>
                          </a:solidFill>
                          <a:latin typeface="Sherman Sans Book" pitchFamily="50" charset="0"/>
                          <a:ea typeface="Sherman Sans Book" pitchFamily="50" charset="0"/>
                        </a:rPr>
                        <a:t> (CK)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Code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Semester</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Room</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Course {Title, Credits}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755638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Instructor {Name, Phone, Office, 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76533462"/>
                  </a:ext>
                </a:extLst>
              </a:tr>
            </a:tbl>
          </a:graphicData>
        </a:graphic>
      </p:graphicFrame>
      <p:graphicFrame>
        <p:nvGraphicFramePr>
          <p:cNvPr id="8" name="Content Placeholder 7">
            <a:extLst>
              <a:ext uri="{FF2B5EF4-FFF2-40B4-BE49-F238E27FC236}">
                <a16:creationId xmlns:a16="http://schemas.microsoft.com/office/drawing/2014/main" id="{CE600E36-FB73-4B45-B8BE-6B8B2BED9137}"/>
              </a:ext>
            </a:extLst>
          </p:cNvPr>
          <p:cNvGraphicFramePr>
            <a:graphicFrameLocks/>
          </p:cNvGraphicFramePr>
          <p:nvPr>
            <p:extLst>
              <p:ext uri="{D42A27DB-BD31-4B8C-83A1-F6EECF244321}">
                <p14:modId xmlns:p14="http://schemas.microsoft.com/office/powerpoint/2010/main" val="2788682105"/>
              </p:ext>
            </p:extLst>
          </p:nvPr>
        </p:nvGraphicFramePr>
        <p:xfrm>
          <a:off x="9651084" y="3859223"/>
          <a:ext cx="2160455" cy="2702830"/>
        </p:xfrm>
        <a:graphic>
          <a:graphicData uri="http://schemas.openxmlformats.org/drawingml/2006/table">
            <a:tbl>
              <a:tblPr firstRow="1" bandRow="1">
                <a:tableStyleId>{5C22544A-7EE6-4342-B048-85BDC9FD1C3A}</a:tableStyleId>
              </a:tblPr>
              <a:tblGrid>
                <a:gridCol w="2160455">
                  <a:extLst>
                    <a:ext uri="{9D8B030D-6E8A-4147-A177-3AD203B41FA5}">
                      <a16:colId xmlns:a16="http://schemas.microsoft.com/office/drawing/2014/main" val="2358928883"/>
                    </a:ext>
                  </a:extLst>
                </a:gridCol>
              </a:tblGrid>
              <a:tr h="412550">
                <a:tc>
                  <a:txBody>
                    <a:bodyPr/>
                    <a:lstStyle/>
                    <a:p>
                      <a:pPr algn="ctr"/>
                      <a:r>
                        <a:rPr lang="en-US" dirty="0" err="1">
                          <a:solidFill>
                            <a:schemeClr val="bg1"/>
                          </a:solidFill>
                          <a:latin typeface="Sherman Sans Book" pitchFamily="50" charset="0"/>
                          <a:ea typeface="Sherman Sans Book" pitchFamily="50" charset="0"/>
                        </a:rPr>
                        <a:t>EnrollmentByClass</a:t>
                      </a:r>
                      <a:endParaRPr lang="en-US" dirty="0">
                        <a:solidFill>
                          <a:schemeClr val="bg1"/>
                        </a:solidFill>
                        <a:latin typeface="Sherman Sans Book" pitchFamily="50" charset="0"/>
                        <a:ea typeface="Sherman Sans Book" pitchFamily="50" charset="0"/>
                      </a:endParaRP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rgbClr val="7F7F7F"/>
                    </a:solidFill>
                  </a:tcPr>
                </a:tc>
                <a:extLst>
                  <a:ext uri="{0D108BD9-81ED-4DB2-BD59-A6C34878D82A}">
                    <a16:rowId xmlns:a16="http://schemas.microsoft.com/office/drawing/2014/main" val="1495640374"/>
                  </a:ext>
                </a:extLst>
              </a:tr>
              <a:tr h="412550">
                <a:tc>
                  <a:txBody>
                    <a:bodyPr/>
                    <a:lstStyle/>
                    <a:p>
                      <a:r>
                        <a:rPr lang="en-US" dirty="0" err="1">
                          <a:solidFill>
                            <a:schemeClr val="tx1">
                              <a:lumMod val="65000"/>
                              <a:lumOff val="35000"/>
                            </a:schemeClr>
                          </a:solidFill>
                          <a:latin typeface="Sherman Sans Book" pitchFamily="50" charset="0"/>
                          <a:ea typeface="Sherman Sans Book" pitchFamily="50" charset="0"/>
                        </a:rPr>
                        <a:t>ClassNo</a:t>
                      </a:r>
                      <a:r>
                        <a:rPr lang="en-US" dirty="0">
                          <a:solidFill>
                            <a:schemeClr val="tx1">
                              <a:lumMod val="65000"/>
                              <a:lumOff val="35000"/>
                            </a:schemeClr>
                          </a:solidFill>
                          <a:latin typeface="Sherman Sans Book" pitchFamily="50" charset="0"/>
                          <a:ea typeface="Sherman Sans Book" pitchFamily="50" charset="0"/>
                        </a:rPr>
                        <a:t> (PK)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20442891"/>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Student Id (CK)</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60945"/>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Student {name, email}</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64529994"/>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Enrollment Date</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4419589"/>
                  </a:ext>
                </a:extLst>
              </a:tr>
              <a:tr h="412550">
                <a:tc>
                  <a:txBody>
                    <a:bodyPr/>
                    <a:lstStyle/>
                    <a:p>
                      <a:r>
                        <a:rPr lang="en-US" dirty="0">
                          <a:solidFill>
                            <a:schemeClr val="tx1">
                              <a:lumMod val="65000"/>
                              <a:lumOff val="35000"/>
                            </a:schemeClr>
                          </a:solidFill>
                          <a:latin typeface="Sherman Sans Book" pitchFamily="50" charset="0"/>
                          <a:ea typeface="Sherman Sans Book" pitchFamily="50" charset="0"/>
                        </a:rPr>
                        <a:t>Enrollment Status</a:t>
                      </a:r>
                    </a:p>
                  </a:txBody>
                  <a:tcP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27556381"/>
                  </a:ext>
                </a:extLst>
              </a:tr>
            </a:tbl>
          </a:graphicData>
        </a:graphic>
      </p:graphicFrame>
    </p:spTree>
    <p:extLst>
      <p:ext uri="{BB962C8B-B14F-4D97-AF65-F5344CB8AC3E}">
        <p14:creationId xmlns:p14="http://schemas.microsoft.com/office/powerpoint/2010/main" val="34163817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655F62D-3E9E-460C-9BD0-193585844934}"/>
              </a:ext>
            </a:extLst>
          </p:cNvPr>
          <p:cNvSpPr>
            <a:spLocks noGrp="1"/>
          </p:cNvSpPr>
          <p:nvPr>
            <p:ph idx="1"/>
          </p:nvPr>
        </p:nvSpPr>
        <p:spPr/>
        <p:txBody>
          <a:bodyPr/>
          <a:lstStyle/>
          <a:p>
            <a:pPr marL="514350" indent="-514350">
              <a:buFont typeface="+mj-lt"/>
              <a:buAutoNum type="arabicPeriod"/>
            </a:pPr>
            <a:r>
              <a:rPr lang="en-US" sz="2800" dirty="0"/>
              <a:t>Don’t consider big data unless your data needs to be distributed</a:t>
            </a:r>
          </a:p>
          <a:p>
            <a:pPr marL="514350" indent="-514350">
              <a:buFont typeface="+mj-lt"/>
              <a:buAutoNum type="arabicPeriod"/>
            </a:pPr>
            <a:r>
              <a:rPr lang="en-US" sz="2800" dirty="0"/>
              <a:t>Hadoop was foundational in Big Data but is difficult to manage</a:t>
            </a:r>
          </a:p>
          <a:p>
            <a:pPr marL="514350" indent="-514350">
              <a:buFont typeface="+mj-lt"/>
              <a:buAutoNum type="arabicPeriod"/>
            </a:pPr>
            <a:r>
              <a:rPr lang="en-US" sz="2800" dirty="0"/>
              <a:t>Its easy to start with Spark and scale out as your needs grow, and use the cloud.</a:t>
            </a:r>
          </a:p>
          <a:p>
            <a:pPr marL="514350" indent="-514350">
              <a:buFont typeface="+mj-lt"/>
              <a:buAutoNum type="arabicPeriod"/>
            </a:pPr>
            <a:r>
              <a:rPr lang="en-US" sz="2800" dirty="0"/>
              <a:t>NoSQL is more about special-purpose data models at scale than replacing relational DB’s.</a:t>
            </a:r>
          </a:p>
          <a:p>
            <a:pPr marL="514350" indent="-514350">
              <a:buFont typeface="+mj-lt"/>
              <a:buAutoNum type="arabicPeriod"/>
            </a:pPr>
            <a:r>
              <a:rPr lang="en-US" sz="2800" dirty="0"/>
              <a:t>We looked at 3 different models: Document, Big Table, and Graph discussing designs and use cases.</a:t>
            </a:r>
          </a:p>
        </p:txBody>
      </p:sp>
      <p:sp>
        <p:nvSpPr>
          <p:cNvPr id="4" name="Title 3">
            <a:extLst>
              <a:ext uri="{FF2B5EF4-FFF2-40B4-BE49-F238E27FC236}">
                <a16:creationId xmlns:a16="http://schemas.microsoft.com/office/drawing/2014/main" id="{0E369221-C501-47A1-9E3F-CDB899759806}"/>
              </a:ext>
            </a:extLst>
          </p:cNvPr>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16475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72FB9-A7A6-455F-B84B-58C6012A8CC7}"/>
              </a:ext>
            </a:extLst>
          </p:cNvPr>
          <p:cNvSpPr>
            <a:spLocks noGrp="1"/>
          </p:cNvSpPr>
          <p:nvPr>
            <p:ph type="subTitle" idx="1"/>
          </p:nvPr>
        </p:nvSpPr>
        <p:spPr>
          <a:xfrm>
            <a:off x="731520" y="4591050"/>
            <a:ext cx="6583680" cy="1662113"/>
          </a:xfrm>
        </p:spPr>
        <p:txBody>
          <a:bodyPr/>
          <a:lstStyle/>
          <a:p>
            <a:pPr marL="0" indent="0">
              <a:buNone/>
            </a:pPr>
            <a:r>
              <a:rPr lang="en-US" sz="2000" dirty="0"/>
              <a:t>Michael Fudge</a:t>
            </a:r>
          </a:p>
          <a:p>
            <a:pPr marL="0" indent="0">
              <a:buNone/>
            </a:pPr>
            <a:r>
              <a:rPr lang="en-US" sz="2000" dirty="0"/>
              <a:t>Professor of Practice</a:t>
            </a:r>
          </a:p>
          <a:p>
            <a:pPr marL="0" indent="0">
              <a:buNone/>
            </a:pPr>
            <a:r>
              <a:rPr lang="en-US" sz="2000" dirty="0"/>
              <a:t>Syracuse University</a:t>
            </a:r>
          </a:p>
          <a:p>
            <a:pPr marL="0" indent="0">
              <a:buNone/>
            </a:pPr>
            <a:r>
              <a:rPr lang="en-US" sz="2000" dirty="0"/>
              <a:t>CASL Workshop, December 2022</a:t>
            </a:r>
          </a:p>
        </p:txBody>
      </p:sp>
      <p:sp>
        <p:nvSpPr>
          <p:cNvPr id="3" name="Title 2">
            <a:extLst>
              <a:ext uri="{FF2B5EF4-FFF2-40B4-BE49-F238E27FC236}">
                <a16:creationId xmlns:a16="http://schemas.microsoft.com/office/drawing/2014/main" id="{BB602624-E350-47C2-891A-D6984EFC0A0A}"/>
              </a:ext>
            </a:extLst>
          </p:cNvPr>
          <p:cNvSpPr>
            <a:spLocks noGrp="1"/>
          </p:cNvSpPr>
          <p:nvPr>
            <p:ph type="ctrTitle"/>
          </p:nvPr>
        </p:nvSpPr>
        <p:spPr/>
        <p:txBody>
          <a:bodyPr/>
          <a:lstStyle/>
          <a:p>
            <a:r>
              <a:rPr lang="en-US" sz="4400" dirty="0"/>
              <a:t>Applications of Opensource in Big Data Management</a:t>
            </a:r>
            <a:br>
              <a:rPr lang="en-US" sz="4400" dirty="0"/>
            </a:br>
            <a:r>
              <a:rPr lang="en-US" sz="4400" dirty="0"/>
              <a:t>with Examples</a:t>
            </a:r>
          </a:p>
        </p:txBody>
      </p:sp>
      <p:sp>
        <p:nvSpPr>
          <p:cNvPr id="4" name="TextBox 3">
            <a:extLst>
              <a:ext uri="{FF2B5EF4-FFF2-40B4-BE49-F238E27FC236}">
                <a16:creationId xmlns:a16="http://schemas.microsoft.com/office/drawing/2014/main" id="{57951DE4-F6F9-557C-5E92-403859907572}"/>
              </a:ext>
            </a:extLst>
          </p:cNvPr>
          <p:cNvSpPr txBox="1"/>
          <p:nvPr/>
        </p:nvSpPr>
        <p:spPr>
          <a:xfrm>
            <a:off x="595312" y="6177056"/>
            <a:ext cx="6981825" cy="400110"/>
          </a:xfrm>
          <a:prstGeom prst="rect">
            <a:avLst/>
          </a:prstGeom>
          <a:noFill/>
        </p:spPr>
        <p:txBody>
          <a:bodyPr wrap="square">
            <a:spAutoFit/>
          </a:bodyPr>
          <a:lstStyle/>
          <a:p>
            <a:r>
              <a:rPr lang="en-US" sz="2000" dirty="0">
                <a:hlinkClick r:id="rId3"/>
              </a:rPr>
              <a:t>https://github.com/mafudge/cas-library-bigdata-workshop-2022</a:t>
            </a:r>
            <a:r>
              <a:rPr lang="en-US" sz="2000" dirty="0"/>
              <a:t> </a:t>
            </a:r>
          </a:p>
        </p:txBody>
      </p:sp>
    </p:spTree>
    <p:extLst>
      <p:ext uri="{BB962C8B-B14F-4D97-AF65-F5344CB8AC3E}">
        <p14:creationId xmlns:p14="http://schemas.microsoft.com/office/powerpoint/2010/main" val="1685427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3F3CCD6-B23C-1269-6091-114622DBFD0D}"/>
              </a:ext>
            </a:extLst>
          </p:cNvPr>
          <p:cNvSpPr>
            <a:spLocks noGrp="1"/>
          </p:cNvSpPr>
          <p:nvPr>
            <p:ph type="title"/>
          </p:nvPr>
        </p:nvSpPr>
        <p:spPr/>
        <p:txBody>
          <a:bodyPr/>
          <a:lstStyle/>
          <a:p>
            <a:r>
              <a:rPr lang="en-US" dirty="0"/>
              <a:t>About Me</a:t>
            </a:r>
          </a:p>
        </p:txBody>
      </p:sp>
      <p:sp>
        <p:nvSpPr>
          <p:cNvPr id="6" name="Content Placeholder 5">
            <a:extLst>
              <a:ext uri="{FF2B5EF4-FFF2-40B4-BE49-F238E27FC236}">
                <a16:creationId xmlns:a16="http://schemas.microsoft.com/office/drawing/2014/main" id="{1D40BEEE-089A-1136-047E-A16AD87F42A9}"/>
              </a:ext>
            </a:extLst>
          </p:cNvPr>
          <p:cNvSpPr>
            <a:spLocks noGrp="1"/>
          </p:cNvSpPr>
          <p:nvPr>
            <p:ph idx="1"/>
          </p:nvPr>
        </p:nvSpPr>
        <p:spPr>
          <a:xfrm>
            <a:off x="838200" y="1619250"/>
            <a:ext cx="10515600" cy="4557713"/>
          </a:xfrm>
        </p:spPr>
        <p:txBody>
          <a:bodyPr/>
          <a:lstStyle/>
          <a:p>
            <a:r>
              <a:rPr lang="en-US" sz="2800" dirty="0"/>
              <a:t>Professor of Practice in the School of Information Studies at Syracuse University</a:t>
            </a:r>
          </a:p>
          <a:p>
            <a:r>
              <a:rPr lang="en-US" sz="2800" dirty="0"/>
              <a:t>Career Background</a:t>
            </a:r>
          </a:p>
          <a:p>
            <a:pPr lvl="1"/>
            <a:r>
              <a:rPr lang="en-US" sz="2400" dirty="0"/>
              <a:t>Data warehousing / Business intelligence</a:t>
            </a:r>
          </a:p>
          <a:p>
            <a:pPr lvl="1"/>
            <a:r>
              <a:rPr lang="en-US" sz="2400" dirty="0"/>
              <a:t>IT Systems Management</a:t>
            </a:r>
          </a:p>
          <a:p>
            <a:pPr lvl="1"/>
            <a:r>
              <a:rPr lang="en-US" sz="2400" dirty="0"/>
              <a:t>Software / Web / Mobile application development</a:t>
            </a:r>
          </a:p>
          <a:p>
            <a:r>
              <a:rPr lang="en-US" sz="2800" dirty="0"/>
              <a:t>Academic Areas of Interest</a:t>
            </a:r>
          </a:p>
          <a:p>
            <a:pPr lvl="1"/>
            <a:r>
              <a:rPr lang="en-US" sz="2400" dirty="0"/>
              <a:t>Academic Computing Infrastructure (Kubernetes, </a:t>
            </a:r>
            <a:r>
              <a:rPr lang="en-US" sz="2400" dirty="0" err="1"/>
              <a:t>Jupyterhub</a:t>
            </a:r>
            <a:r>
              <a:rPr lang="en-US" sz="2400" dirty="0"/>
              <a:t>)</a:t>
            </a:r>
          </a:p>
          <a:p>
            <a:pPr lvl="1"/>
            <a:r>
              <a:rPr lang="en-US" sz="2400" dirty="0"/>
              <a:t>Learning Analytics / AI assisted learning</a:t>
            </a:r>
          </a:p>
          <a:p>
            <a:pPr lvl="1"/>
            <a:r>
              <a:rPr lang="en-US" sz="2400" dirty="0"/>
              <a:t>Internet of Things</a:t>
            </a:r>
          </a:p>
        </p:txBody>
      </p:sp>
    </p:spTree>
    <p:extLst>
      <p:ext uri="{BB962C8B-B14F-4D97-AF65-F5344CB8AC3E}">
        <p14:creationId xmlns:p14="http://schemas.microsoft.com/office/powerpoint/2010/main" val="423348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4667A-7736-4BE7-9AF0-D724C89BA02C}"/>
              </a:ext>
            </a:extLst>
          </p:cNvPr>
          <p:cNvSpPr>
            <a:spLocks noGrp="1"/>
          </p:cNvSpPr>
          <p:nvPr>
            <p:ph type="title"/>
          </p:nvPr>
        </p:nvSpPr>
        <p:spPr/>
        <p:txBody>
          <a:bodyPr/>
          <a:lstStyle/>
          <a:p>
            <a:r>
              <a:rPr lang="en-US" dirty="0"/>
              <a:t>Scalability</a:t>
            </a:r>
          </a:p>
        </p:txBody>
      </p:sp>
      <p:sp>
        <p:nvSpPr>
          <p:cNvPr id="3" name="Text Placeholder 2">
            <a:extLst>
              <a:ext uri="{FF2B5EF4-FFF2-40B4-BE49-F238E27FC236}">
                <a16:creationId xmlns:a16="http://schemas.microsoft.com/office/drawing/2014/main" id="{A04EC563-4557-42B1-A7DD-C389594474D1}"/>
              </a:ext>
            </a:extLst>
          </p:cNvPr>
          <p:cNvSpPr>
            <a:spLocks noGrp="1"/>
          </p:cNvSpPr>
          <p:nvPr>
            <p:ph type="body" idx="1"/>
          </p:nvPr>
        </p:nvSpPr>
        <p:spPr/>
        <p:txBody>
          <a:bodyPr/>
          <a:lstStyle/>
          <a:p>
            <a:endParaRPr lang="en-US"/>
          </a:p>
        </p:txBody>
      </p:sp>
      <p:pic>
        <p:nvPicPr>
          <p:cNvPr id="6" name="Graphic 5" descr="Upward trend">
            <a:extLst>
              <a:ext uri="{FF2B5EF4-FFF2-40B4-BE49-F238E27FC236}">
                <a16:creationId xmlns:a16="http://schemas.microsoft.com/office/drawing/2014/main" id="{84A53989-E4D3-4460-BC99-6DF66C59DDE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07648" y="1171878"/>
            <a:ext cx="2057190" cy="2057190"/>
          </a:xfrm>
          <a:prstGeom prst="rect">
            <a:avLst/>
          </a:prstGeom>
        </p:spPr>
      </p:pic>
    </p:spTree>
    <p:extLst>
      <p:ext uri="{BB962C8B-B14F-4D97-AF65-F5344CB8AC3E}">
        <p14:creationId xmlns:p14="http://schemas.microsoft.com/office/powerpoint/2010/main" val="2074373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F13B0F-1FD2-4760-B6A1-24F7A8675CC5}"/>
              </a:ext>
            </a:extLst>
          </p:cNvPr>
          <p:cNvSpPr>
            <a:spLocks noGrp="1"/>
          </p:cNvSpPr>
          <p:nvPr>
            <p:ph type="title"/>
          </p:nvPr>
        </p:nvSpPr>
        <p:spPr/>
        <p:txBody>
          <a:bodyPr/>
          <a:lstStyle/>
          <a:p>
            <a:r>
              <a:rPr lang="en-US" dirty="0"/>
              <a:t>RDBMS does not scale easily</a:t>
            </a:r>
          </a:p>
        </p:txBody>
      </p:sp>
      <p:graphicFrame>
        <p:nvGraphicFramePr>
          <p:cNvPr id="6" name="Content Placeholder 2">
            <a:extLst>
              <a:ext uri="{FF2B5EF4-FFF2-40B4-BE49-F238E27FC236}">
                <a16:creationId xmlns:a16="http://schemas.microsoft.com/office/drawing/2014/main" id="{55E08DB3-BB39-4377-9225-ECAFBD1E6F07}"/>
              </a:ext>
            </a:extLst>
          </p:cNvPr>
          <p:cNvGraphicFramePr>
            <a:graphicFrameLocks noGrp="1"/>
          </p:cNvGraphicFramePr>
          <p:nvPr>
            <p:ph idx="4294967295"/>
            <p:extLst>
              <p:ext uri="{D42A27DB-BD31-4B8C-83A1-F6EECF244321}">
                <p14:modId xmlns:p14="http://schemas.microsoft.com/office/powerpoint/2010/main" val="3069553004"/>
              </p:ext>
            </p:extLst>
          </p:nvPr>
        </p:nvGraphicFramePr>
        <p:xfrm>
          <a:off x="887374" y="1546350"/>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4183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8A1F945F-881F-4D57-A2E2-CA790581E6E4}"/>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dgm id="{3E41C128-4427-4E7C-92CB-51A6A854DE0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dgm id="{2C0C6112-F2AC-4E4B-AE89-198FD1456FEE}"/>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60B5C362-F4AA-463E-B2BA-89D53D248B5D}"/>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graphicEl>
                                              <a:dgm id="{9FBE01FA-04A0-4D56-81D8-C158973CA23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graphicEl>
                                              <a:dgm id="{BB1E16EA-3489-4A5D-A648-E2D6F7280429}"/>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54D0394B-1C83-4EC8-B798-0145564A0F5D}"/>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graphicEl>
                                              <a:dgm id="{F3CB186B-8EBC-4C84-9E7C-B052284F2E62}"/>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graphicEl>
                                              <a:dgm id="{F3180CCD-9E81-4907-A740-1F2FC1A7D4A8}"/>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6887A2DE-A1F2-485D-BE37-2F04685D66C8}"/>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graphicEl>
                                              <a:dgm id="{8309F951-7ED3-43C0-9909-51A24D6BC16A}"/>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graphicEl>
                                              <a:dgm id="{C505C077-7DD7-4AAA-9FBF-721DE34C986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6F27EE-4AD4-4F44-88D4-E06964D344A5}"/>
              </a:ext>
            </a:extLst>
          </p:cNvPr>
          <p:cNvSpPr>
            <a:spLocks noGrp="1"/>
          </p:cNvSpPr>
          <p:nvPr>
            <p:ph type="title"/>
          </p:nvPr>
        </p:nvSpPr>
        <p:spPr/>
        <p:txBody>
          <a:bodyPr/>
          <a:lstStyle/>
          <a:p>
            <a:r>
              <a:rPr lang="en-US" dirty="0"/>
              <a:t>Scaling: Up Versus Out</a:t>
            </a:r>
          </a:p>
        </p:txBody>
      </p:sp>
      <p:sp>
        <p:nvSpPr>
          <p:cNvPr id="5" name="Text Placeholder 4">
            <a:extLst>
              <a:ext uri="{FF2B5EF4-FFF2-40B4-BE49-F238E27FC236}">
                <a16:creationId xmlns:a16="http://schemas.microsoft.com/office/drawing/2014/main" id="{C51CF37A-9425-483E-BE55-D9D718110D36}"/>
              </a:ext>
            </a:extLst>
          </p:cNvPr>
          <p:cNvSpPr>
            <a:spLocks noGrp="1"/>
          </p:cNvSpPr>
          <p:nvPr>
            <p:ph type="body" idx="1"/>
          </p:nvPr>
        </p:nvSpPr>
        <p:spPr>
          <a:xfrm>
            <a:off x="839789" y="1469782"/>
            <a:ext cx="5157787" cy="731520"/>
          </a:xfrm>
        </p:spPr>
        <p:txBody>
          <a:bodyPr/>
          <a:lstStyle/>
          <a:p>
            <a:r>
              <a:rPr lang="en-US" dirty="0"/>
              <a:t>Vertical Scaling “Up”</a:t>
            </a:r>
          </a:p>
        </p:txBody>
      </p:sp>
      <p:sp>
        <p:nvSpPr>
          <p:cNvPr id="6" name="Content Placeholder 5">
            <a:extLst>
              <a:ext uri="{FF2B5EF4-FFF2-40B4-BE49-F238E27FC236}">
                <a16:creationId xmlns:a16="http://schemas.microsoft.com/office/drawing/2014/main" id="{88968DB4-8C29-4EA3-8B3C-5C7AEF623EDC}"/>
              </a:ext>
            </a:extLst>
          </p:cNvPr>
          <p:cNvSpPr>
            <a:spLocks noGrp="1"/>
          </p:cNvSpPr>
          <p:nvPr>
            <p:ph sz="half" idx="2"/>
          </p:nvPr>
        </p:nvSpPr>
        <p:spPr>
          <a:xfrm>
            <a:off x="839789" y="2295918"/>
            <a:ext cx="5157787" cy="3525202"/>
          </a:xfrm>
        </p:spPr>
        <p:txBody>
          <a:bodyPr>
            <a:normAutofit/>
          </a:bodyPr>
          <a:lstStyle/>
          <a:p>
            <a:r>
              <a:rPr lang="en-US" sz="2800" dirty="0"/>
              <a:t>Add more resources to an existing system running the service</a:t>
            </a:r>
          </a:p>
          <a:p>
            <a:r>
              <a:rPr lang="en-US" sz="2800" dirty="0"/>
              <a:t>Easier, but limited scale</a:t>
            </a:r>
          </a:p>
          <a:p>
            <a:r>
              <a:rPr lang="en-US" sz="2800" dirty="0"/>
              <a:t>Single point of failure</a:t>
            </a:r>
          </a:p>
          <a:p>
            <a:r>
              <a:rPr lang="en-US" dirty="0"/>
              <a:t>Any system can be scaled up</a:t>
            </a:r>
            <a:endParaRPr lang="en-IN" sz="2800" dirty="0"/>
          </a:p>
          <a:p>
            <a:endParaRPr lang="en-US" dirty="0"/>
          </a:p>
        </p:txBody>
      </p:sp>
      <p:sp>
        <p:nvSpPr>
          <p:cNvPr id="7" name="Text Placeholder 6">
            <a:extLst>
              <a:ext uri="{FF2B5EF4-FFF2-40B4-BE49-F238E27FC236}">
                <a16:creationId xmlns:a16="http://schemas.microsoft.com/office/drawing/2014/main" id="{DAB1B1AB-A771-4F5D-861B-3DA80A836253}"/>
              </a:ext>
            </a:extLst>
          </p:cNvPr>
          <p:cNvSpPr>
            <a:spLocks noGrp="1"/>
          </p:cNvSpPr>
          <p:nvPr>
            <p:ph type="body" sz="quarter" idx="3"/>
          </p:nvPr>
        </p:nvSpPr>
        <p:spPr>
          <a:xfrm>
            <a:off x="6172201" y="1469782"/>
            <a:ext cx="5183188" cy="731520"/>
          </a:xfrm>
        </p:spPr>
        <p:txBody>
          <a:bodyPr/>
          <a:lstStyle/>
          <a:p>
            <a:pPr marL="0" indent="0">
              <a:buNone/>
            </a:pPr>
            <a:r>
              <a:rPr lang="en-US" dirty="0"/>
              <a:t>Horizontal Scaling “Out”</a:t>
            </a:r>
          </a:p>
        </p:txBody>
      </p:sp>
      <p:sp>
        <p:nvSpPr>
          <p:cNvPr id="9" name="Content Placeholder 8">
            <a:extLst>
              <a:ext uri="{FF2B5EF4-FFF2-40B4-BE49-F238E27FC236}">
                <a16:creationId xmlns:a16="http://schemas.microsoft.com/office/drawing/2014/main" id="{2DC1D0B1-A8F4-4321-B887-37BA65B02117}"/>
              </a:ext>
            </a:extLst>
          </p:cNvPr>
          <p:cNvSpPr>
            <a:spLocks noGrp="1"/>
          </p:cNvSpPr>
          <p:nvPr>
            <p:ph sz="quarter" idx="4"/>
          </p:nvPr>
        </p:nvSpPr>
        <p:spPr>
          <a:xfrm>
            <a:off x="6172201" y="2295918"/>
            <a:ext cx="5183188" cy="3525202"/>
          </a:xfrm>
        </p:spPr>
        <p:txBody>
          <a:bodyPr>
            <a:normAutofit lnSpcReduction="10000"/>
          </a:bodyPr>
          <a:lstStyle/>
          <a:p>
            <a:r>
              <a:rPr lang="en-US" sz="2800" dirty="0"/>
              <a:t>Run the service over multiple systems, and orchestrate communication between them</a:t>
            </a:r>
          </a:p>
          <a:p>
            <a:r>
              <a:rPr lang="en-US" sz="2800" dirty="0"/>
              <a:t>Harder, but can achieve unlimited scale</a:t>
            </a:r>
          </a:p>
          <a:p>
            <a:r>
              <a:rPr lang="en-US" sz="2800" dirty="0"/>
              <a:t>Overhead resources needed to manage nodes</a:t>
            </a:r>
          </a:p>
          <a:p>
            <a:r>
              <a:rPr lang="en-US" dirty="0"/>
              <a:t>System must be designed to do it</a:t>
            </a:r>
            <a:endParaRPr lang="en-US" sz="2800" dirty="0"/>
          </a:p>
          <a:p>
            <a:endParaRPr lang="en-US" dirty="0"/>
          </a:p>
        </p:txBody>
      </p:sp>
      <p:grpSp>
        <p:nvGrpSpPr>
          <p:cNvPr id="10" name="Group 9">
            <a:extLst>
              <a:ext uri="{FF2B5EF4-FFF2-40B4-BE49-F238E27FC236}">
                <a16:creationId xmlns:a16="http://schemas.microsoft.com/office/drawing/2014/main" id="{A3348CBB-2BD2-4D14-AA67-C3EC018DE23C}"/>
              </a:ext>
            </a:extLst>
          </p:cNvPr>
          <p:cNvGrpSpPr/>
          <p:nvPr/>
        </p:nvGrpSpPr>
        <p:grpSpPr>
          <a:xfrm>
            <a:off x="1801025" y="4907838"/>
            <a:ext cx="2491723" cy="1378682"/>
            <a:chOff x="824322" y="4204409"/>
            <a:chExt cx="2491723" cy="1378682"/>
          </a:xfrm>
        </p:grpSpPr>
        <p:pic>
          <p:nvPicPr>
            <p:cNvPr id="11" name="Picture 10">
              <a:extLst>
                <a:ext uri="{FF2B5EF4-FFF2-40B4-BE49-F238E27FC236}">
                  <a16:creationId xmlns:a16="http://schemas.microsoft.com/office/drawing/2014/main" id="{5861759A-D1BA-48EA-A7BE-A357BB02DC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12" name="Picture 11">
              <a:extLst>
                <a:ext uri="{FF2B5EF4-FFF2-40B4-BE49-F238E27FC236}">
                  <a16:creationId xmlns:a16="http://schemas.microsoft.com/office/drawing/2014/main" id="{7E55B105-7A7D-4EC2-93EA-C2020B7D93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3" name="Picture 12">
              <a:extLst>
                <a:ext uri="{FF2B5EF4-FFF2-40B4-BE49-F238E27FC236}">
                  <a16:creationId xmlns:a16="http://schemas.microsoft.com/office/drawing/2014/main" id="{F38FD700-D621-441D-8545-7B7FF36223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4" name="Curved Down Arrow 14">
              <a:extLst>
                <a:ext uri="{FF2B5EF4-FFF2-40B4-BE49-F238E27FC236}">
                  <a16:creationId xmlns:a16="http://schemas.microsoft.com/office/drawing/2014/main" id="{BC44BC6D-7DD8-4A47-A9EF-A159625F05E5}"/>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5" name="Curved Down Arrow 15">
              <a:extLst>
                <a:ext uri="{FF2B5EF4-FFF2-40B4-BE49-F238E27FC236}">
                  <a16:creationId xmlns:a16="http://schemas.microsoft.com/office/drawing/2014/main" id="{2411EF10-1D36-423A-87C0-A3D4FC723F16}"/>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6" name="Group 15">
            <a:extLst>
              <a:ext uri="{FF2B5EF4-FFF2-40B4-BE49-F238E27FC236}">
                <a16:creationId xmlns:a16="http://schemas.microsoft.com/office/drawing/2014/main" id="{7899DEE7-F007-4A70-9CE9-BE3301F076F6}"/>
              </a:ext>
            </a:extLst>
          </p:cNvPr>
          <p:cNvGrpSpPr/>
          <p:nvPr/>
        </p:nvGrpSpPr>
        <p:grpSpPr>
          <a:xfrm>
            <a:off x="6892260" y="5715848"/>
            <a:ext cx="3100385" cy="795046"/>
            <a:chOff x="4823631" y="4652472"/>
            <a:chExt cx="3100385" cy="795046"/>
          </a:xfrm>
        </p:grpSpPr>
        <p:pic>
          <p:nvPicPr>
            <p:cNvPr id="17" name="Picture 16">
              <a:extLst>
                <a:ext uri="{FF2B5EF4-FFF2-40B4-BE49-F238E27FC236}">
                  <a16:creationId xmlns:a16="http://schemas.microsoft.com/office/drawing/2014/main" id="{2FE840E4-166C-49BF-A5D1-C337B7F4B66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8" name="Picture 17">
              <a:extLst>
                <a:ext uri="{FF2B5EF4-FFF2-40B4-BE49-F238E27FC236}">
                  <a16:creationId xmlns:a16="http://schemas.microsoft.com/office/drawing/2014/main" id="{23FEFEAC-4DC8-4206-B84C-9323C5038C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9" name="Picture 18">
              <a:extLst>
                <a:ext uri="{FF2B5EF4-FFF2-40B4-BE49-F238E27FC236}">
                  <a16:creationId xmlns:a16="http://schemas.microsoft.com/office/drawing/2014/main" id="{7CEB2220-BD50-46C0-9FAD-3F5252236DE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20" name="Picture 19">
              <a:extLst>
                <a:ext uri="{FF2B5EF4-FFF2-40B4-BE49-F238E27FC236}">
                  <a16:creationId xmlns:a16="http://schemas.microsoft.com/office/drawing/2014/main" id="{EA8D1E16-A613-4FAB-BD9E-2C426B85F43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21" name="Cross 20">
              <a:extLst>
                <a:ext uri="{FF2B5EF4-FFF2-40B4-BE49-F238E27FC236}">
                  <a16:creationId xmlns:a16="http://schemas.microsoft.com/office/drawing/2014/main" id="{E3D467E7-BDC4-4B7B-8E8A-A4FB88ADC13D}"/>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2" name="Cross 21">
              <a:extLst>
                <a:ext uri="{FF2B5EF4-FFF2-40B4-BE49-F238E27FC236}">
                  <a16:creationId xmlns:a16="http://schemas.microsoft.com/office/drawing/2014/main" id="{8D5F6B1B-F881-4A90-85E3-EE9888DD115F}"/>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3" name="Cross 22">
              <a:extLst>
                <a:ext uri="{FF2B5EF4-FFF2-40B4-BE49-F238E27FC236}">
                  <a16:creationId xmlns:a16="http://schemas.microsoft.com/office/drawing/2014/main" id="{161F9B64-BB6A-4DE2-8E49-E983A9769611}"/>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05621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3A7B-B992-4C8A-AC55-252565289D0B}"/>
              </a:ext>
            </a:extLst>
          </p:cNvPr>
          <p:cNvSpPr>
            <a:spLocks noGrp="1"/>
          </p:cNvSpPr>
          <p:nvPr>
            <p:ph type="title"/>
          </p:nvPr>
        </p:nvSpPr>
        <p:spPr/>
        <p:txBody>
          <a:bodyPr/>
          <a:lstStyle/>
          <a:p>
            <a:r>
              <a:rPr lang="en-US" dirty="0"/>
              <a:t>Over-Simplified Example: </a:t>
            </a:r>
            <a:br>
              <a:rPr lang="en-US" dirty="0"/>
            </a:br>
            <a:r>
              <a:rPr lang="en-US" dirty="0"/>
              <a:t>Some Website Hosted at AWS</a:t>
            </a:r>
          </a:p>
        </p:txBody>
      </p:sp>
      <p:sp>
        <p:nvSpPr>
          <p:cNvPr id="3" name="Text Placeholder 2">
            <a:extLst>
              <a:ext uri="{FF2B5EF4-FFF2-40B4-BE49-F238E27FC236}">
                <a16:creationId xmlns:a16="http://schemas.microsoft.com/office/drawing/2014/main" id="{5EDE16FC-08AE-4816-B9F7-59AB775E4431}"/>
              </a:ext>
            </a:extLst>
          </p:cNvPr>
          <p:cNvSpPr>
            <a:spLocks noGrp="1"/>
          </p:cNvSpPr>
          <p:nvPr>
            <p:ph type="body" idx="1"/>
          </p:nvPr>
        </p:nvSpPr>
        <p:spPr/>
        <p:txBody>
          <a:bodyPr/>
          <a:lstStyle/>
          <a:p>
            <a:r>
              <a:rPr lang="en-US" dirty="0"/>
              <a:t>Scale it up</a:t>
            </a:r>
          </a:p>
        </p:txBody>
      </p:sp>
      <p:sp>
        <p:nvSpPr>
          <p:cNvPr id="4" name="Content Placeholder 3">
            <a:extLst>
              <a:ext uri="{FF2B5EF4-FFF2-40B4-BE49-F238E27FC236}">
                <a16:creationId xmlns:a16="http://schemas.microsoft.com/office/drawing/2014/main" id="{48A736E5-DA16-4722-B460-E9E1A77F0077}"/>
              </a:ext>
            </a:extLst>
          </p:cNvPr>
          <p:cNvSpPr>
            <a:spLocks noGrp="1"/>
          </p:cNvSpPr>
          <p:nvPr>
            <p:ph sz="half" idx="2"/>
          </p:nvPr>
        </p:nvSpPr>
        <p:spPr/>
        <p:txBody>
          <a:bodyPr>
            <a:normAutofit lnSpcReduction="10000"/>
          </a:bodyPr>
          <a:lstStyle/>
          <a:p>
            <a:r>
              <a:rPr lang="en-US" dirty="0"/>
              <a:t>It is hosted on amazon EC2.</a:t>
            </a:r>
          </a:p>
          <a:p>
            <a:r>
              <a:rPr lang="en-US" dirty="0"/>
              <a:t>Upgrade the compute instance from </a:t>
            </a:r>
          </a:p>
          <a:p>
            <a:pPr lvl="1"/>
            <a:r>
              <a:rPr lang="en-US" dirty="0"/>
              <a:t>t2.micro 1 CPU 1 GB to</a:t>
            </a:r>
          </a:p>
          <a:p>
            <a:pPr lvl="1"/>
            <a:r>
              <a:rPr lang="en-US" dirty="0"/>
              <a:t>t2.xlarge 8CPU 32 GB</a:t>
            </a:r>
          </a:p>
          <a:p>
            <a:r>
              <a:rPr lang="en-US" dirty="0"/>
              <a:t>Just pay more and you are done.</a:t>
            </a:r>
          </a:p>
          <a:p>
            <a:r>
              <a:rPr lang="en-US" dirty="0"/>
              <a:t>When you update the website content, you do it once.</a:t>
            </a:r>
          </a:p>
        </p:txBody>
      </p:sp>
      <p:sp>
        <p:nvSpPr>
          <p:cNvPr id="5" name="Text Placeholder 4">
            <a:extLst>
              <a:ext uri="{FF2B5EF4-FFF2-40B4-BE49-F238E27FC236}">
                <a16:creationId xmlns:a16="http://schemas.microsoft.com/office/drawing/2014/main" id="{8D3319AB-9F56-4B73-975F-0265D4F7945D}"/>
              </a:ext>
            </a:extLst>
          </p:cNvPr>
          <p:cNvSpPr>
            <a:spLocks noGrp="1"/>
          </p:cNvSpPr>
          <p:nvPr>
            <p:ph type="body" sz="quarter" idx="3"/>
          </p:nvPr>
        </p:nvSpPr>
        <p:spPr/>
        <p:txBody>
          <a:bodyPr/>
          <a:lstStyle/>
          <a:p>
            <a:r>
              <a:rPr lang="en-US" dirty="0"/>
              <a:t>Scale it out</a:t>
            </a:r>
          </a:p>
        </p:txBody>
      </p:sp>
      <p:sp>
        <p:nvSpPr>
          <p:cNvPr id="6" name="Content Placeholder 5">
            <a:extLst>
              <a:ext uri="{FF2B5EF4-FFF2-40B4-BE49-F238E27FC236}">
                <a16:creationId xmlns:a16="http://schemas.microsoft.com/office/drawing/2014/main" id="{1D519DDE-6E6E-4716-8E02-7F83EC9B1DAC}"/>
              </a:ext>
            </a:extLst>
          </p:cNvPr>
          <p:cNvSpPr>
            <a:spLocks noGrp="1"/>
          </p:cNvSpPr>
          <p:nvPr>
            <p:ph sz="quarter" idx="4"/>
          </p:nvPr>
        </p:nvSpPr>
        <p:spPr/>
        <p:txBody>
          <a:bodyPr>
            <a:normAutofit fontScale="92500" lnSpcReduction="20000"/>
          </a:bodyPr>
          <a:lstStyle/>
          <a:p>
            <a:r>
              <a:rPr lang="en-US" dirty="0"/>
              <a:t>Setup AWS Elastic Load balancer in front of your site.</a:t>
            </a:r>
          </a:p>
          <a:p>
            <a:r>
              <a:rPr lang="en-US" dirty="0"/>
              <a:t>Duplicate your t2.micro instance 7 times (you now have 8 copies)</a:t>
            </a:r>
          </a:p>
          <a:p>
            <a:r>
              <a:rPr lang="en-US" dirty="0"/>
              <a:t>Configure ELB to route traffic to one of your 1 of 8 instances of your website.</a:t>
            </a:r>
          </a:p>
          <a:p>
            <a:r>
              <a:rPr lang="en-US" dirty="0"/>
              <a:t>When you update the website, you need do it 8 times</a:t>
            </a:r>
          </a:p>
        </p:txBody>
      </p:sp>
      <p:grpSp>
        <p:nvGrpSpPr>
          <p:cNvPr id="7" name="Group 6">
            <a:extLst>
              <a:ext uri="{FF2B5EF4-FFF2-40B4-BE49-F238E27FC236}">
                <a16:creationId xmlns:a16="http://schemas.microsoft.com/office/drawing/2014/main" id="{7938C51C-0AAB-4605-AE45-DB25C82A9634}"/>
              </a:ext>
            </a:extLst>
          </p:cNvPr>
          <p:cNvGrpSpPr/>
          <p:nvPr/>
        </p:nvGrpSpPr>
        <p:grpSpPr>
          <a:xfrm>
            <a:off x="2547176" y="1845781"/>
            <a:ext cx="1470625" cy="740747"/>
            <a:chOff x="824322" y="4204409"/>
            <a:chExt cx="2491723" cy="1378682"/>
          </a:xfrm>
        </p:grpSpPr>
        <p:pic>
          <p:nvPicPr>
            <p:cNvPr id="8" name="Picture 7">
              <a:extLst>
                <a:ext uri="{FF2B5EF4-FFF2-40B4-BE49-F238E27FC236}">
                  <a16:creationId xmlns:a16="http://schemas.microsoft.com/office/drawing/2014/main" id="{93618377-5DDD-4B3E-B9CD-D259D9DF9C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43735" y="4621924"/>
              <a:ext cx="666962" cy="951209"/>
            </a:xfrm>
            <a:prstGeom prst="rect">
              <a:avLst/>
            </a:prstGeom>
          </p:spPr>
        </p:pic>
        <p:pic>
          <p:nvPicPr>
            <p:cNvPr id="9" name="Picture 8">
              <a:extLst>
                <a:ext uri="{FF2B5EF4-FFF2-40B4-BE49-F238E27FC236}">
                  <a16:creationId xmlns:a16="http://schemas.microsoft.com/office/drawing/2014/main" id="{0A83B97D-3D4C-473B-8D2B-212293C4783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82830" y="4252156"/>
              <a:ext cx="933215" cy="1330935"/>
            </a:xfrm>
            <a:prstGeom prst="rect">
              <a:avLst/>
            </a:prstGeom>
          </p:spPr>
        </p:pic>
        <p:pic>
          <p:nvPicPr>
            <p:cNvPr id="10" name="Picture 9">
              <a:extLst>
                <a:ext uri="{FF2B5EF4-FFF2-40B4-BE49-F238E27FC236}">
                  <a16:creationId xmlns:a16="http://schemas.microsoft.com/office/drawing/2014/main" id="{AFC36390-8939-4874-ABBF-0005F3C71E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4322" y="4873153"/>
              <a:ext cx="490806" cy="699980"/>
            </a:xfrm>
            <a:prstGeom prst="rect">
              <a:avLst/>
            </a:prstGeom>
          </p:spPr>
        </p:pic>
        <p:sp>
          <p:nvSpPr>
            <p:cNvPr id="11" name="Curved Down Arrow 14">
              <a:extLst>
                <a:ext uri="{FF2B5EF4-FFF2-40B4-BE49-F238E27FC236}">
                  <a16:creationId xmlns:a16="http://schemas.microsoft.com/office/drawing/2014/main" id="{D9C6A327-DAE2-4FA2-A6A6-BFE381AA5DCA}"/>
                </a:ext>
              </a:extLst>
            </p:cNvPr>
            <p:cNvSpPr/>
            <p:nvPr/>
          </p:nvSpPr>
          <p:spPr>
            <a:xfrm rot="20658607">
              <a:off x="1080870" y="4471085"/>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sp>
          <p:nvSpPr>
            <p:cNvPr id="12" name="Curved Down Arrow 15">
              <a:extLst>
                <a:ext uri="{FF2B5EF4-FFF2-40B4-BE49-F238E27FC236}">
                  <a16:creationId xmlns:a16="http://schemas.microsoft.com/office/drawing/2014/main" id="{3A59181B-8F62-48AF-AB78-B048FFEBEAD0}"/>
                </a:ext>
              </a:extLst>
            </p:cNvPr>
            <p:cNvSpPr/>
            <p:nvPr/>
          </p:nvSpPr>
          <p:spPr>
            <a:xfrm rot="20658607">
              <a:off x="1932610" y="4204409"/>
              <a:ext cx="556172" cy="30167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grpSp>
        <p:nvGrpSpPr>
          <p:cNvPr id="13" name="Group 12">
            <a:extLst>
              <a:ext uri="{FF2B5EF4-FFF2-40B4-BE49-F238E27FC236}">
                <a16:creationId xmlns:a16="http://schemas.microsoft.com/office/drawing/2014/main" id="{8FBF0067-40EA-496C-AAFB-1917A197C832}"/>
              </a:ext>
            </a:extLst>
          </p:cNvPr>
          <p:cNvGrpSpPr/>
          <p:nvPr/>
        </p:nvGrpSpPr>
        <p:grpSpPr>
          <a:xfrm>
            <a:off x="8226562" y="2023691"/>
            <a:ext cx="2025546" cy="468282"/>
            <a:chOff x="4823631" y="4652472"/>
            <a:chExt cx="3100385" cy="795046"/>
          </a:xfrm>
        </p:grpSpPr>
        <p:pic>
          <p:nvPicPr>
            <p:cNvPr id="14" name="Picture 13">
              <a:extLst>
                <a:ext uri="{FF2B5EF4-FFF2-40B4-BE49-F238E27FC236}">
                  <a16:creationId xmlns:a16="http://schemas.microsoft.com/office/drawing/2014/main" id="{8A17DBC3-4FF1-4886-902C-1FA64109328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23631" y="4747538"/>
              <a:ext cx="490806" cy="699980"/>
            </a:xfrm>
            <a:prstGeom prst="rect">
              <a:avLst/>
            </a:prstGeom>
          </p:spPr>
        </p:pic>
        <p:pic>
          <p:nvPicPr>
            <p:cNvPr id="15" name="Picture 14">
              <a:extLst>
                <a:ext uri="{FF2B5EF4-FFF2-40B4-BE49-F238E27FC236}">
                  <a16:creationId xmlns:a16="http://schemas.microsoft.com/office/drawing/2014/main" id="{9535F732-FB8D-40DF-9FA0-D67E1D8CD0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12482" y="4747538"/>
              <a:ext cx="490806" cy="699980"/>
            </a:xfrm>
            <a:prstGeom prst="rect">
              <a:avLst/>
            </a:prstGeom>
          </p:spPr>
        </p:pic>
        <p:pic>
          <p:nvPicPr>
            <p:cNvPr id="16" name="Picture 15">
              <a:extLst>
                <a:ext uri="{FF2B5EF4-FFF2-40B4-BE49-F238E27FC236}">
                  <a16:creationId xmlns:a16="http://schemas.microsoft.com/office/drawing/2014/main" id="{9548284D-1299-4203-AB22-7E925843B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2846" y="4703583"/>
              <a:ext cx="490806" cy="699980"/>
            </a:xfrm>
            <a:prstGeom prst="rect">
              <a:avLst/>
            </a:prstGeom>
          </p:spPr>
        </p:pic>
        <p:pic>
          <p:nvPicPr>
            <p:cNvPr id="17" name="Picture 16">
              <a:extLst>
                <a:ext uri="{FF2B5EF4-FFF2-40B4-BE49-F238E27FC236}">
                  <a16:creationId xmlns:a16="http://schemas.microsoft.com/office/drawing/2014/main" id="{68FF954C-4DF3-4A5F-8D19-39820B4C29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33210" y="4652472"/>
              <a:ext cx="490806" cy="699980"/>
            </a:xfrm>
            <a:prstGeom prst="rect">
              <a:avLst/>
            </a:prstGeom>
          </p:spPr>
        </p:pic>
        <p:sp>
          <p:nvSpPr>
            <p:cNvPr id="18" name="Cross 17">
              <a:extLst>
                <a:ext uri="{FF2B5EF4-FFF2-40B4-BE49-F238E27FC236}">
                  <a16:creationId xmlns:a16="http://schemas.microsoft.com/office/drawing/2014/main" id="{D271088E-4A30-4CEB-B523-04E3C222735B}"/>
                </a:ext>
              </a:extLst>
            </p:cNvPr>
            <p:cNvSpPr/>
            <p:nvPr/>
          </p:nvSpPr>
          <p:spPr>
            <a:xfrm>
              <a:off x="5386001" y="4992505"/>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9" name="Cross 18">
              <a:extLst>
                <a:ext uri="{FF2B5EF4-FFF2-40B4-BE49-F238E27FC236}">
                  <a16:creationId xmlns:a16="http://schemas.microsoft.com/office/drawing/2014/main" id="{81032077-7D1D-4BEB-A326-2931330AE375}"/>
                </a:ext>
              </a:extLst>
            </p:cNvPr>
            <p:cNvSpPr/>
            <p:nvPr/>
          </p:nvSpPr>
          <p:spPr>
            <a:xfrm>
              <a:off x="6297806" y="497923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0" name="Cross 19">
              <a:extLst>
                <a:ext uri="{FF2B5EF4-FFF2-40B4-BE49-F238E27FC236}">
                  <a16:creationId xmlns:a16="http://schemas.microsoft.com/office/drawing/2014/main" id="{F8AEE847-4C2C-4FC6-B4AF-D583E7490C6E}"/>
                </a:ext>
              </a:extLst>
            </p:cNvPr>
            <p:cNvSpPr/>
            <p:nvPr/>
          </p:nvSpPr>
          <p:spPr>
            <a:xfrm>
              <a:off x="7132450" y="4937606"/>
              <a:ext cx="231962" cy="230639"/>
            </a:xfrm>
            <a:prstGeom prst="plus">
              <a:avLst>
                <a:gd name="adj" fmla="val 389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10617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644667A-7736-4BE7-9AF0-D724C89BA02C}"/>
              </a:ext>
            </a:extLst>
          </p:cNvPr>
          <p:cNvSpPr>
            <a:spLocks noGrp="1"/>
          </p:cNvSpPr>
          <p:nvPr>
            <p:ph type="title"/>
          </p:nvPr>
        </p:nvSpPr>
        <p:spPr/>
        <p:txBody>
          <a:bodyPr/>
          <a:lstStyle/>
          <a:p>
            <a:r>
              <a:rPr lang="en-US" dirty="0"/>
              <a:t>CAP Theorem</a:t>
            </a:r>
          </a:p>
        </p:txBody>
      </p:sp>
      <p:sp>
        <p:nvSpPr>
          <p:cNvPr id="3" name="Text Placeholder 2">
            <a:extLst>
              <a:ext uri="{FF2B5EF4-FFF2-40B4-BE49-F238E27FC236}">
                <a16:creationId xmlns:a16="http://schemas.microsoft.com/office/drawing/2014/main" id="{A04EC563-4557-42B1-A7DD-C389594474D1}"/>
              </a:ext>
            </a:extLst>
          </p:cNvPr>
          <p:cNvSpPr>
            <a:spLocks noGrp="1"/>
          </p:cNvSpPr>
          <p:nvPr>
            <p:ph type="body" idx="1"/>
          </p:nvPr>
        </p:nvSpPr>
        <p:spPr/>
        <p:txBody>
          <a:bodyPr/>
          <a:lstStyle/>
          <a:p>
            <a:r>
              <a:rPr lang="en-US" dirty="0"/>
              <a:t>When you scale out, you must concede data consistency or availability</a:t>
            </a:r>
          </a:p>
        </p:txBody>
      </p:sp>
      <p:pic>
        <p:nvPicPr>
          <p:cNvPr id="6" name="Graphic 5" descr="Venn diagram with solid fill">
            <a:extLst>
              <a:ext uri="{FF2B5EF4-FFF2-40B4-BE49-F238E27FC236}">
                <a16:creationId xmlns:a16="http://schemas.microsoft.com/office/drawing/2014/main" id="{84A53989-E4D3-4460-BC99-6DF66C59DDE3}"/>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8607648" y="1171878"/>
            <a:ext cx="2057190" cy="2057190"/>
          </a:xfrm>
          <a:prstGeom prst="rect">
            <a:avLst/>
          </a:prstGeom>
        </p:spPr>
      </p:pic>
    </p:spTree>
    <p:extLst>
      <p:ext uri="{BB962C8B-B14F-4D97-AF65-F5344CB8AC3E}">
        <p14:creationId xmlns:p14="http://schemas.microsoft.com/office/powerpoint/2010/main" val="3320496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we offer three kinds of service">
            <a:extLst>
              <a:ext uri="{FF2B5EF4-FFF2-40B4-BE49-F238E27FC236}">
                <a16:creationId xmlns:a16="http://schemas.microsoft.com/office/drawing/2014/main" id="{E909D2D4-4D6B-4306-B558-77EAE3B2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916" y="-148040"/>
            <a:ext cx="10482168" cy="7154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758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7BE95-A551-4897-82B3-FB96A8FD0F11}"/>
              </a:ext>
            </a:extLst>
          </p:cNvPr>
          <p:cNvSpPr>
            <a:spLocks noGrp="1"/>
          </p:cNvSpPr>
          <p:nvPr>
            <p:ph type="title"/>
          </p:nvPr>
        </p:nvSpPr>
        <p:spPr/>
        <p:txBody>
          <a:bodyPr/>
          <a:lstStyle/>
          <a:p>
            <a:r>
              <a:rPr lang="en-US" dirty="0"/>
              <a:t>The CAP Theorem of Distributed Data Stores</a:t>
            </a:r>
          </a:p>
        </p:txBody>
      </p:sp>
      <p:sp>
        <p:nvSpPr>
          <p:cNvPr id="3" name="Content Placeholder 2">
            <a:extLst>
              <a:ext uri="{FF2B5EF4-FFF2-40B4-BE49-F238E27FC236}">
                <a16:creationId xmlns:a16="http://schemas.microsoft.com/office/drawing/2014/main" id="{F579C478-1449-4D9C-8B92-456919D741E7}"/>
              </a:ext>
            </a:extLst>
          </p:cNvPr>
          <p:cNvSpPr>
            <a:spLocks noGrp="1"/>
          </p:cNvSpPr>
          <p:nvPr>
            <p:ph idx="1"/>
          </p:nvPr>
        </p:nvSpPr>
        <p:spPr/>
        <p:txBody>
          <a:bodyPr/>
          <a:lstStyle/>
          <a:p>
            <a:pPr marL="0" indent="0">
              <a:buNone/>
            </a:pPr>
            <a:r>
              <a:rPr lang="en-US" sz="3200" dirty="0"/>
              <a:t>Eric Brewer</a:t>
            </a:r>
            <a:r>
              <a:rPr lang="en-US" sz="3200" baseline="30000" dirty="0"/>
              <a:t>1</a:t>
            </a:r>
            <a:r>
              <a:rPr lang="en-US" sz="3200" dirty="0"/>
              <a:t>: You can only have two of the following three guarantees: </a:t>
            </a:r>
          </a:p>
          <a:p>
            <a:pPr marL="470916" lvl="1" indent="-342900">
              <a:buFont typeface="+mj-lt"/>
              <a:buAutoNum type="arabicPeriod"/>
            </a:pPr>
            <a:r>
              <a:rPr lang="en-US" b="1" dirty="0"/>
              <a:t>Data consistency: </a:t>
            </a:r>
            <a:r>
              <a:rPr lang="en-US" dirty="0"/>
              <a:t>all nodes see the same data at the same time</a:t>
            </a:r>
          </a:p>
          <a:p>
            <a:pPr marL="470916" lvl="1" indent="-342900">
              <a:buFont typeface="+mj-lt"/>
              <a:buAutoNum type="arabicPeriod"/>
            </a:pPr>
            <a:r>
              <a:rPr lang="en-US" b="1" dirty="0"/>
              <a:t>Data availability: </a:t>
            </a:r>
            <a:r>
              <a:rPr lang="en-US" dirty="0"/>
              <a:t>assurances that every request can be processed</a:t>
            </a:r>
          </a:p>
          <a:p>
            <a:pPr marL="470916" lvl="1" indent="-342900">
              <a:buFont typeface="+mj-lt"/>
              <a:buAutoNum type="arabicPeriod"/>
            </a:pPr>
            <a:r>
              <a:rPr lang="en-US" b="1" dirty="0"/>
              <a:t>Partition tolerance: </a:t>
            </a:r>
            <a:r>
              <a:rPr lang="en-US" dirty="0"/>
              <a:t>network failures are tolerated, the system continues to operate</a:t>
            </a:r>
          </a:p>
          <a:p>
            <a:r>
              <a:rPr lang="en-US" sz="2400" dirty="0"/>
              <a:t>Relational DBMS are designed to be </a:t>
            </a:r>
            <a:r>
              <a:rPr lang="en-US" sz="2400" b="1" i="1" dirty="0"/>
              <a:t>consistent</a:t>
            </a:r>
            <a:r>
              <a:rPr lang="en-US" sz="2400" dirty="0"/>
              <a:t> and </a:t>
            </a:r>
            <a:r>
              <a:rPr lang="en-US" sz="2400" b="1" i="1" dirty="0"/>
              <a:t>available</a:t>
            </a:r>
            <a:r>
              <a:rPr lang="en-US" sz="2400" dirty="0"/>
              <a:t> </a:t>
            </a:r>
            <a:r>
              <a:rPr lang="en-US" sz="2400" i="1" dirty="0"/>
              <a:t>and therefore cannot be </a:t>
            </a:r>
            <a:r>
              <a:rPr lang="en-US" sz="2400" b="1" i="1" dirty="0"/>
              <a:t>partition tolerant.</a:t>
            </a:r>
          </a:p>
        </p:txBody>
      </p:sp>
      <p:sp>
        <p:nvSpPr>
          <p:cNvPr id="5" name="TextBox 4">
            <a:extLst>
              <a:ext uri="{FF2B5EF4-FFF2-40B4-BE49-F238E27FC236}">
                <a16:creationId xmlns:a16="http://schemas.microsoft.com/office/drawing/2014/main" id="{510255B5-E746-AD77-77B4-807C8F542A32}"/>
              </a:ext>
            </a:extLst>
          </p:cNvPr>
          <p:cNvSpPr txBox="1"/>
          <p:nvPr/>
        </p:nvSpPr>
        <p:spPr>
          <a:xfrm>
            <a:off x="5167313" y="5775625"/>
            <a:ext cx="6096000" cy="646331"/>
          </a:xfrm>
          <a:prstGeom prst="rect">
            <a:avLst/>
          </a:prstGeom>
          <a:noFill/>
        </p:spPr>
        <p:txBody>
          <a:bodyPr wrap="square">
            <a:spAutoFit/>
          </a:bodyPr>
          <a:lstStyle/>
          <a:p>
            <a:r>
              <a:rPr lang="en-US" b="0" i="0" dirty="0">
                <a:solidFill>
                  <a:srgbClr val="222222"/>
                </a:solidFill>
                <a:effectLst/>
                <a:latin typeface="Arial" panose="020B0604020202020204" pitchFamily="34" charset="0"/>
              </a:rPr>
              <a:t>1. Brewer, E. A. Towards Robust Distributed Systems. Portland, Oregon, July 2000. </a:t>
            </a:r>
            <a:r>
              <a:rPr lang="en-US" b="0" i="1" dirty="0">
                <a:solidFill>
                  <a:srgbClr val="222222"/>
                </a:solidFill>
                <a:effectLst/>
                <a:latin typeface="Arial" panose="020B0604020202020204" pitchFamily="34" charset="0"/>
              </a:rPr>
              <a:t>CAP theorem</a:t>
            </a:r>
            <a:r>
              <a:rPr lang="en-US" b="0" i="0" dirty="0">
                <a:solidFill>
                  <a:srgbClr val="222222"/>
                </a:solidFill>
                <a:effectLst/>
                <a:latin typeface="Arial" panose="020B0604020202020204" pitchFamily="34" charset="0"/>
              </a:rPr>
              <a:t>.</a:t>
            </a:r>
            <a:endParaRPr lang="en-US" dirty="0"/>
          </a:p>
        </p:txBody>
      </p:sp>
    </p:spTree>
    <p:extLst>
      <p:ext uri="{BB962C8B-B14F-4D97-AF65-F5344CB8AC3E}">
        <p14:creationId xmlns:p14="http://schemas.microsoft.com/office/powerpoint/2010/main" val="12833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4FB4B32-4F2A-4FBB-B112-146ABA093B11}"/>
              </a:ext>
            </a:extLst>
          </p:cNvPr>
          <p:cNvSpPr>
            <a:spLocks noGrp="1"/>
          </p:cNvSpPr>
          <p:nvPr>
            <p:ph type="title"/>
          </p:nvPr>
        </p:nvSpPr>
        <p:spPr/>
        <p:txBody>
          <a:bodyPr/>
          <a:lstStyle/>
          <a:p>
            <a:r>
              <a:rPr lang="en-US" dirty="0"/>
              <a:t>Fundamental Principle of Distributed Data</a:t>
            </a:r>
          </a:p>
        </p:txBody>
      </p:sp>
      <p:sp>
        <p:nvSpPr>
          <p:cNvPr id="5" name="Content Placeholder 4">
            <a:extLst>
              <a:ext uri="{FF2B5EF4-FFF2-40B4-BE49-F238E27FC236}">
                <a16:creationId xmlns:a16="http://schemas.microsoft.com/office/drawing/2014/main" id="{C6486A84-66BD-4111-AA8F-2678B254753C}"/>
              </a:ext>
            </a:extLst>
          </p:cNvPr>
          <p:cNvSpPr>
            <a:spLocks noGrp="1"/>
          </p:cNvSpPr>
          <p:nvPr>
            <p:ph idx="1"/>
          </p:nvPr>
        </p:nvSpPr>
        <p:spPr/>
        <p:txBody>
          <a:bodyPr/>
          <a:lstStyle/>
          <a:p>
            <a:r>
              <a:rPr lang="en-US" dirty="0"/>
              <a:t>IF you </a:t>
            </a:r>
            <a:r>
              <a:rPr lang="en-US" b="1" i="1" dirty="0"/>
              <a:t>scale data out </a:t>
            </a:r>
            <a:r>
              <a:rPr lang="en-US" dirty="0"/>
              <a:t>(so that data are distributed among multiple systems)</a:t>
            </a:r>
          </a:p>
          <a:p>
            <a:r>
              <a:rPr lang="en-US" dirty="0"/>
              <a:t>THEN you must choose:</a:t>
            </a:r>
          </a:p>
          <a:p>
            <a:pPr lvl="1"/>
            <a:r>
              <a:rPr lang="en-US" dirty="0"/>
              <a:t>To have </a:t>
            </a:r>
            <a:r>
              <a:rPr lang="en-US" b="1" dirty="0"/>
              <a:t>data consistency </a:t>
            </a:r>
            <a:r>
              <a:rPr lang="en-US" dirty="0"/>
              <a:t>at the expense of </a:t>
            </a:r>
            <a:r>
              <a:rPr lang="en-US" b="1" i="1" dirty="0"/>
              <a:t>data availability</a:t>
            </a:r>
          </a:p>
          <a:p>
            <a:pPr lvl="1"/>
            <a:r>
              <a:rPr lang="en-US" dirty="0"/>
              <a:t>OR</a:t>
            </a:r>
          </a:p>
          <a:p>
            <a:pPr lvl="1"/>
            <a:r>
              <a:rPr lang="en-US" dirty="0"/>
              <a:t>To have </a:t>
            </a:r>
            <a:r>
              <a:rPr lang="en-US" b="1" i="1" dirty="0"/>
              <a:t>data availability </a:t>
            </a:r>
            <a:r>
              <a:rPr lang="en-US" dirty="0"/>
              <a:t>at the expense of </a:t>
            </a:r>
            <a:r>
              <a:rPr lang="en-US" b="1" i="1" dirty="0"/>
              <a:t>data consistency</a:t>
            </a:r>
          </a:p>
          <a:p>
            <a:endParaRPr lang="en-US" dirty="0"/>
          </a:p>
        </p:txBody>
      </p:sp>
    </p:spTree>
    <p:extLst>
      <p:ext uri="{BB962C8B-B14F-4D97-AF65-F5344CB8AC3E}">
        <p14:creationId xmlns:p14="http://schemas.microsoft.com/office/powerpoint/2010/main" val="408308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308FE-3A91-4840-A2B6-D30CA1EA0A9F}"/>
              </a:ext>
            </a:extLst>
          </p:cNvPr>
          <p:cNvSpPr>
            <a:spLocks noGrp="1"/>
          </p:cNvSpPr>
          <p:nvPr>
            <p:ph type="title"/>
          </p:nvPr>
        </p:nvSpPr>
        <p:spPr/>
        <p:txBody>
          <a:bodyPr/>
          <a:lstStyle/>
          <a:p>
            <a:r>
              <a:rPr lang="en-US" dirty="0"/>
              <a:t>Why Can’t We Have All 3?</a:t>
            </a:r>
          </a:p>
        </p:txBody>
      </p:sp>
      <p:sp>
        <p:nvSpPr>
          <p:cNvPr id="3" name="Content Placeholder 2">
            <a:extLst>
              <a:ext uri="{FF2B5EF4-FFF2-40B4-BE49-F238E27FC236}">
                <a16:creationId xmlns:a16="http://schemas.microsoft.com/office/drawing/2014/main" id="{03E4914B-A10F-4558-94DF-87DBFF18388C}"/>
              </a:ext>
            </a:extLst>
          </p:cNvPr>
          <p:cNvSpPr>
            <a:spLocks noGrp="1"/>
          </p:cNvSpPr>
          <p:nvPr>
            <p:ph idx="1"/>
          </p:nvPr>
        </p:nvSpPr>
        <p:spPr>
          <a:xfrm>
            <a:off x="838200" y="2132367"/>
            <a:ext cx="10515600" cy="4044596"/>
          </a:xfrm>
        </p:spPr>
        <p:txBody>
          <a:bodyPr/>
          <a:lstStyle/>
          <a:p>
            <a:r>
              <a:rPr lang="en-US" sz="2800" dirty="0"/>
              <a:t>Suppose we lose </a:t>
            </a:r>
            <a:r>
              <a:rPr lang="en-US" sz="2800" b="1" dirty="0"/>
              <a:t>partition tolerance </a:t>
            </a:r>
            <a:r>
              <a:rPr lang="en-US" sz="2800" dirty="0"/>
              <a:t>between nodes. Then:</a:t>
            </a:r>
          </a:p>
          <a:p>
            <a:pPr lvl="1"/>
            <a:r>
              <a:rPr lang="en-US" sz="2400" dirty="0"/>
              <a:t>We must ignore any updates the nodes receive, or we sacrifice </a:t>
            </a:r>
            <a:r>
              <a:rPr lang="en-US" sz="2400" b="1" dirty="0"/>
              <a:t>consistency</a:t>
            </a:r>
            <a:r>
              <a:rPr lang="en-US" sz="2400" dirty="0"/>
              <a:t>,</a:t>
            </a:r>
          </a:p>
          <a:p>
            <a:pPr lvl="1"/>
            <a:r>
              <a:rPr lang="en-US" sz="2400" dirty="0"/>
              <a:t>Or we must deny changes until it becomes </a:t>
            </a:r>
            <a:r>
              <a:rPr lang="en-US" sz="2400" b="1" i="1" dirty="0"/>
              <a:t>available</a:t>
            </a:r>
            <a:r>
              <a:rPr lang="en-US" sz="2400" b="1" dirty="0"/>
              <a:t> </a:t>
            </a:r>
            <a:r>
              <a:rPr lang="en-US" sz="2400" dirty="0"/>
              <a:t>again.</a:t>
            </a:r>
          </a:p>
          <a:p>
            <a:r>
              <a:rPr lang="en-US" sz="2800" dirty="0"/>
              <a:t>If we choose to guarantee </a:t>
            </a:r>
            <a:r>
              <a:rPr lang="en-US" sz="2800" b="1" i="1" dirty="0"/>
              <a:t>availability</a:t>
            </a:r>
            <a:r>
              <a:rPr lang="en-US" sz="2800" b="1" dirty="0"/>
              <a:t> </a:t>
            </a:r>
            <a:r>
              <a:rPr lang="en-US" sz="2800" dirty="0"/>
              <a:t>of requests, despite the failure:</a:t>
            </a:r>
          </a:p>
          <a:p>
            <a:pPr lvl="1"/>
            <a:r>
              <a:rPr lang="en-US" sz="2400" dirty="0"/>
              <a:t>We gain </a:t>
            </a:r>
            <a:r>
              <a:rPr lang="en-US" sz="2400" b="1" i="1" dirty="0"/>
              <a:t>partition tolerance </a:t>
            </a:r>
            <a:r>
              <a:rPr lang="en-US" sz="2400" dirty="0"/>
              <a:t>(the system still works) but lose </a:t>
            </a:r>
            <a:r>
              <a:rPr lang="en-US" sz="2400" b="1" i="1" dirty="0"/>
              <a:t>consistency</a:t>
            </a:r>
            <a:r>
              <a:rPr lang="en-US" sz="2400" dirty="0"/>
              <a:t> (nodes will get out of sync).</a:t>
            </a:r>
          </a:p>
          <a:p>
            <a:r>
              <a:rPr lang="en-US" sz="2800" dirty="0"/>
              <a:t>If we choose to guarantee </a:t>
            </a:r>
            <a:r>
              <a:rPr lang="en-US" sz="2800" b="1" dirty="0"/>
              <a:t>consistency</a:t>
            </a:r>
            <a:r>
              <a:rPr lang="en-US" sz="2800" dirty="0"/>
              <a:t> of data, despite the failure:</a:t>
            </a:r>
          </a:p>
          <a:p>
            <a:pPr lvl="1"/>
            <a:r>
              <a:rPr lang="en-US" sz="2400" dirty="0"/>
              <a:t>We gain </a:t>
            </a:r>
            <a:r>
              <a:rPr lang="en-US" sz="2400" b="1" i="1" dirty="0"/>
              <a:t>partition tolerance </a:t>
            </a:r>
            <a:r>
              <a:rPr lang="en-US" sz="2400" dirty="0"/>
              <a:t>(again, system works) but lose </a:t>
            </a:r>
            <a:r>
              <a:rPr lang="en-US" sz="2400" b="1" i="1" dirty="0"/>
              <a:t>availability </a:t>
            </a:r>
            <a:r>
              <a:rPr lang="en-US" sz="2400" dirty="0"/>
              <a:t>(data on nodes cannot be changed, until the failure is resolved).</a:t>
            </a:r>
          </a:p>
        </p:txBody>
      </p:sp>
      <p:grpSp>
        <p:nvGrpSpPr>
          <p:cNvPr id="4" name="Group 3">
            <a:extLst>
              <a:ext uri="{FF2B5EF4-FFF2-40B4-BE49-F238E27FC236}">
                <a16:creationId xmlns:a16="http://schemas.microsoft.com/office/drawing/2014/main" id="{60BDAB6C-E6AC-42BA-A44A-7A7D3EDF8E07}"/>
              </a:ext>
            </a:extLst>
          </p:cNvPr>
          <p:cNvGrpSpPr/>
          <p:nvPr/>
        </p:nvGrpSpPr>
        <p:grpSpPr>
          <a:xfrm>
            <a:off x="3416850" y="1441287"/>
            <a:ext cx="3517751" cy="498805"/>
            <a:chOff x="1953095" y="2296909"/>
            <a:chExt cx="3517751" cy="498805"/>
          </a:xfrm>
        </p:grpSpPr>
        <p:sp>
          <p:nvSpPr>
            <p:cNvPr id="5" name="Rounded Rectangle 6">
              <a:extLst>
                <a:ext uri="{FF2B5EF4-FFF2-40B4-BE49-F238E27FC236}">
                  <a16:creationId xmlns:a16="http://schemas.microsoft.com/office/drawing/2014/main" id="{4BF8B1FC-B57E-4389-8583-7DE8A257D751}"/>
                </a:ext>
              </a:extLst>
            </p:cNvPr>
            <p:cNvSpPr/>
            <p:nvPr/>
          </p:nvSpPr>
          <p:spPr>
            <a:xfrm>
              <a:off x="1953095" y="2334583"/>
              <a:ext cx="1056939" cy="392674"/>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 1</a:t>
              </a:r>
            </a:p>
          </p:txBody>
        </p:sp>
        <p:sp>
          <p:nvSpPr>
            <p:cNvPr id="6" name="Rounded Rectangle 7">
              <a:extLst>
                <a:ext uri="{FF2B5EF4-FFF2-40B4-BE49-F238E27FC236}">
                  <a16:creationId xmlns:a16="http://schemas.microsoft.com/office/drawing/2014/main" id="{5A1E0A53-8434-4071-800C-598CADB9CD79}"/>
                </a:ext>
              </a:extLst>
            </p:cNvPr>
            <p:cNvSpPr/>
            <p:nvPr/>
          </p:nvSpPr>
          <p:spPr>
            <a:xfrm>
              <a:off x="4459627" y="2358726"/>
              <a:ext cx="1011219" cy="375172"/>
            </a:xfrm>
            <a:prstGeom prst="roundRect">
              <a:avLst/>
            </a:prstGeom>
            <a:solidFill>
              <a:srgbClr val="BFBFBF"/>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tx1">
                      <a:lumMod val="65000"/>
                      <a:lumOff val="35000"/>
                    </a:schemeClr>
                  </a:solidFill>
                  <a:latin typeface="Sherman Sans Book" pitchFamily="50" charset="0"/>
                  <a:ea typeface="Sherman Sans Book" pitchFamily="50" charset="0"/>
                </a:rPr>
                <a:t>Node</a:t>
              </a:r>
              <a:r>
                <a:rPr lang="en-US"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tx1">
                      <a:lumMod val="65000"/>
                      <a:lumOff val="35000"/>
                    </a:schemeClr>
                  </a:solidFill>
                  <a:latin typeface="Sherman Sans Book" pitchFamily="50" charset="0"/>
                  <a:ea typeface="Sherman Sans Book" pitchFamily="50" charset="0"/>
                </a:rPr>
                <a:t>2</a:t>
              </a:r>
              <a:endParaRPr lang="en-US" sz="1350" b="1" dirty="0">
                <a:solidFill>
                  <a:schemeClr val="tx1">
                    <a:lumMod val="65000"/>
                    <a:lumOff val="35000"/>
                  </a:schemeClr>
                </a:solidFill>
                <a:latin typeface="Sherman Sans Book" pitchFamily="50" charset="0"/>
                <a:ea typeface="Sherman Sans Book" pitchFamily="50" charset="0"/>
              </a:endParaRPr>
            </a:p>
          </p:txBody>
        </p:sp>
        <p:sp>
          <p:nvSpPr>
            <p:cNvPr id="7" name="Left-Right Arrow 8">
              <a:extLst>
                <a:ext uri="{FF2B5EF4-FFF2-40B4-BE49-F238E27FC236}">
                  <a16:creationId xmlns:a16="http://schemas.microsoft.com/office/drawing/2014/main" id="{D2C944FC-6DDC-4136-9800-91CBD2ADF12F}"/>
                </a:ext>
              </a:extLst>
            </p:cNvPr>
            <p:cNvSpPr/>
            <p:nvPr/>
          </p:nvSpPr>
          <p:spPr>
            <a:xfrm>
              <a:off x="3269226" y="2489184"/>
              <a:ext cx="931209" cy="102218"/>
            </a:xfrm>
            <a:prstGeom prst="lef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quot;No&quot; Symbol 9">
              <a:extLst>
                <a:ext uri="{FF2B5EF4-FFF2-40B4-BE49-F238E27FC236}">
                  <a16:creationId xmlns:a16="http://schemas.microsoft.com/office/drawing/2014/main" id="{57FE4B01-437B-476E-8E9D-4C54CDF13961}"/>
                </a:ext>
              </a:extLst>
            </p:cNvPr>
            <p:cNvSpPr/>
            <p:nvPr/>
          </p:nvSpPr>
          <p:spPr>
            <a:xfrm>
              <a:off x="3429246" y="2296909"/>
              <a:ext cx="555364" cy="498805"/>
            </a:xfrm>
            <a:prstGeom prst="noSmoking">
              <a:avLst>
                <a:gd name="adj" fmla="val 439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solidFill>
                  <a:schemeClr val="tx1"/>
                </a:solidFill>
              </a:endParaRPr>
            </a:p>
          </p:txBody>
        </p:sp>
      </p:grpSp>
    </p:spTree>
    <p:extLst>
      <p:ext uri="{BB962C8B-B14F-4D97-AF65-F5344CB8AC3E}">
        <p14:creationId xmlns:p14="http://schemas.microsoft.com/office/powerpoint/2010/main" val="3880248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62D63-4B7B-4FCC-81DC-F7FCDB341972}"/>
              </a:ext>
            </a:extLst>
          </p:cNvPr>
          <p:cNvSpPr>
            <a:spLocks noGrp="1"/>
          </p:cNvSpPr>
          <p:nvPr>
            <p:ph type="title"/>
          </p:nvPr>
        </p:nvSpPr>
        <p:spPr/>
        <p:txBody>
          <a:bodyPr/>
          <a:lstStyle/>
          <a:p>
            <a:r>
              <a:rPr lang="en-US" dirty="0"/>
              <a:t>Database Systems and the CAP</a:t>
            </a:r>
          </a:p>
        </p:txBody>
      </p:sp>
      <p:sp>
        <p:nvSpPr>
          <p:cNvPr id="3" name="Content Placeholder 2">
            <a:extLst>
              <a:ext uri="{FF2B5EF4-FFF2-40B4-BE49-F238E27FC236}">
                <a16:creationId xmlns:a16="http://schemas.microsoft.com/office/drawing/2014/main" id="{EAE34FD6-E484-4322-A567-96EF81CF4B29}"/>
              </a:ext>
            </a:extLst>
          </p:cNvPr>
          <p:cNvSpPr>
            <a:spLocks noGrp="1"/>
          </p:cNvSpPr>
          <p:nvPr>
            <p:ph idx="1"/>
          </p:nvPr>
        </p:nvSpPr>
        <p:spPr>
          <a:xfrm>
            <a:off x="838199" y="3019143"/>
            <a:ext cx="3241431" cy="1758462"/>
          </a:xfrm>
        </p:spPr>
        <p:txBody>
          <a:bodyPr anchor="ctr">
            <a:normAutofit/>
          </a:bodyPr>
          <a:lstStyle/>
          <a:p>
            <a:pPr marL="0" indent="0">
              <a:buNone/>
            </a:pPr>
            <a:r>
              <a:rPr lang="en-US" sz="4000" dirty="0"/>
              <a:t>What is guaranteed?</a:t>
            </a:r>
          </a:p>
        </p:txBody>
      </p:sp>
      <p:graphicFrame>
        <p:nvGraphicFramePr>
          <p:cNvPr id="6" name="Content Placeholder 9">
            <a:extLst>
              <a:ext uri="{FF2B5EF4-FFF2-40B4-BE49-F238E27FC236}">
                <a16:creationId xmlns:a16="http://schemas.microsoft.com/office/drawing/2014/main" id="{EF6FED4D-7FEA-4CB2-AB98-0FB3D37DDF43}"/>
              </a:ext>
            </a:extLst>
          </p:cNvPr>
          <p:cNvGraphicFramePr>
            <a:graphicFrameLocks/>
          </p:cNvGraphicFramePr>
          <p:nvPr/>
        </p:nvGraphicFramePr>
        <p:xfrm>
          <a:off x="3803725" y="2066869"/>
          <a:ext cx="7289800"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30AE942-58F5-4AF2-B74D-09F1C6E9BEF5}"/>
              </a:ext>
            </a:extLst>
          </p:cNvPr>
          <p:cNvSpPr txBox="1"/>
          <p:nvPr/>
        </p:nvSpPr>
        <p:spPr>
          <a:xfrm>
            <a:off x="7286231" y="4183160"/>
            <a:ext cx="405812" cy="369332"/>
          </a:xfrm>
          <a:prstGeom prst="rect">
            <a:avLst/>
          </a:prstGeom>
          <a:noFill/>
        </p:spPr>
        <p:txBody>
          <a:bodyPr wrap="square" rtlCol="0">
            <a:spAutoFit/>
          </a:bodyPr>
          <a:lstStyle/>
          <a:p>
            <a:r>
              <a:rPr lang="en-US" b="1" dirty="0">
                <a:solidFill>
                  <a:schemeClr val="bg1"/>
                </a:solidFill>
                <a:latin typeface="Sherman Sans Book" pitchFamily="50" charset="0"/>
                <a:ea typeface="Sherman Sans Book" pitchFamily="50" charset="0"/>
              </a:rPr>
              <a:t>X</a:t>
            </a:r>
          </a:p>
        </p:txBody>
      </p:sp>
      <p:sp>
        <p:nvSpPr>
          <p:cNvPr id="8" name="Rounded Rectangular Callout 11">
            <a:extLst>
              <a:ext uri="{FF2B5EF4-FFF2-40B4-BE49-F238E27FC236}">
                <a16:creationId xmlns:a16="http://schemas.microsoft.com/office/drawing/2014/main" id="{526F2899-D4C3-4BFF-9A1A-E6F008E02AB3}"/>
              </a:ext>
            </a:extLst>
          </p:cNvPr>
          <p:cNvSpPr/>
          <p:nvPr/>
        </p:nvSpPr>
        <p:spPr>
          <a:xfrm>
            <a:off x="3803471" y="2100161"/>
            <a:ext cx="1461575" cy="581861"/>
          </a:xfrm>
          <a:prstGeom prst="wedgeRoundRectCallout">
            <a:avLst>
              <a:gd name="adj1" fmla="val 137757"/>
              <a:gd name="adj2" fmla="val 257497"/>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Non-Distributed</a:t>
            </a:r>
            <a:endParaRPr lang="en-US" sz="1350" b="1" dirty="0">
              <a:solidFill>
                <a:schemeClr val="bg1"/>
              </a:solidFill>
              <a:latin typeface="Sherman Sans Book" pitchFamily="50" charset="0"/>
              <a:ea typeface="Sherman Sans Book" pitchFamily="50" charset="0"/>
            </a:endParaRPr>
          </a:p>
        </p:txBody>
      </p:sp>
      <p:sp>
        <p:nvSpPr>
          <p:cNvPr id="9" name="TextBox 8">
            <a:extLst>
              <a:ext uri="{FF2B5EF4-FFF2-40B4-BE49-F238E27FC236}">
                <a16:creationId xmlns:a16="http://schemas.microsoft.com/office/drawing/2014/main" id="{276AB1BF-C157-47D9-A6C2-2EF94B95BEA0}"/>
              </a:ext>
            </a:extLst>
          </p:cNvPr>
          <p:cNvSpPr txBox="1"/>
          <p:nvPr/>
        </p:nvSpPr>
        <p:spPr>
          <a:xfrm>
            <a:off x="7217875" y="4640034"/>
            <a:ext cx="530002"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AP</a:t>
            </a:r>
          </a:p>
        </p:txBody>
      </p:sp>
      <p:sp>
        <p:nvSpPr>
          <p:cNvPr id="10" name="TextBox 9">
            <a:extLst>
              <a:ext uri="{FF2B5EF4-FFF2-40B4-BE49-F238E27FC236}">
                <a16:creationId xmlns:a16="http://schemas.microsoft.com/office/drawing/2014/main" id="{9DFFC177-06D7-4D02-97EE-1BCA15950E88}"/>
              </a:ext>
            </a:extLst>
          </p:cNvPr>
          <p:cNvSpPr txBox="1"/>
          <p:nvPr/>
        </p:nvSpPr>
        <p:spPr>
          <a:xfrm>
            <a:off x="6627502" y="3734101"/>
            <a:ext cx="544613"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CA</a:t>
            </a:r>
          </a:p>
        </p:txBody>
      </p:sp>
      <p:sp>
        <p:nvSpPr>
          <p:cNvPr id="11" name="TextBox 10">
            <a:extLst>
              <a:ext uri="{FF2B5EF4-FFF2-40B4-BE49-F238E27FC236}">
                <a16:creationId xmlns:a16="http://schemas.microsoft.com/office/drawing/2014/main" id="{FD6E4539-CB54-4D68-900C-8842A792B31A}"/>
              </a:ext>
            </a:extLst>
          </p:cNvPr>
          <p:cNvSpPr txBox="1"/>
          <p:nvPr/>
        </p:nvSpPr>
        <p:spPr>
          <a:xfrm>
            <a:off x="7747877" y="3726285"/>
            <a:ext cx="502606" cy="369332"/>
          </a:xfrm>
          <a:prstGeom prst="rect">
            <a:avLst/>
          </a:prstGeom>
          <a:noFill/>
        </p:spPr>
        <p:txBody>
          <a:bodyPr wrap="square" rtlCol="0">
            <a:spAutoFit/>
          </a:bodyPr>
          <a:lstStyle/>
          <a:p>
            <a:r>
              <a:rPr lang="en-US" b="1" dirty="0">
                <a:solidFill>
                  <a:schemeClr val="tx1">
                    <a:lumMod val="65000"/>
                    <a:lumOff val="35000"/>
                  </a:schemeClr>
                </a:solidFill>
                <a:latin typeface="Sherman Sans Book" pitchFamily="50" charset="0"/>
                <a:ea typeface="Sherman Sans Book" pitchFamily="50" charset="0"/>
              </a:rPr>
              <a:t>CP</a:t>
            </a:r>
          </a:p>
        </p:txBody>
      </p:sp>
      <p:sp>
        <p:nvSpPr>
          <p:cNvPr id="12" name="Rounded Rectangular Callout 15">
            <a:extLst>
              <a:ext uri="{FF2B5EF4-FFF2-40B4-BE49-F238E27FC236}">
                <a16:creationId xmlns:a16="http://schemas.microsoft.com/office/drawing/2014/main" id="{01E508A3-3AFB-4D48-96D0-ABE4EEDC9B01}"/>
              </a:ext>
            </a:extLst>
          </p:cNvPr>
          <p:cNvSpPr/>
          <p:nvPr/>
        </p:nvSpPr>
        <p:spPr>
          <a:xfrm>
            <a:off x="9416790" y="2155212"/>
            <a:ext cx="1867568" cy="427187"/>
          </a:xfrm>
          <a:prstGeom prst="wedgeRoundRectCallout">
            <a:avLst>
              <a:gd name="adj1" fmla="val -114171"/>
              <a:gd name="adj2" fmla="val 334585"/>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Single-master</a:t>
            </a:r>
            <a:endParaRPr lang="en-US" sz="1350" b="1" dirty="0">
              <a:solidFill>
                <a:schemeClr val="bg1"/>
              </a:solidFill>
              <a:latin typeface="Sherman Sans Book" pitchFamily="50" charset="0"/>
              <a:ea typeface="Sherman Sans Book" pitchFamily="50" charset="0"/>
            </a:endParaRPr>
          </a:p>
        </p:txBody>
      </p:sp>
      <p:sp>
        <p:nvSpPr>
          <p:cNvPr id="13" name="Rounded Rectangular Callout 16">
            <a:extLst>
              <a:ext uri="{FF2B5EF4-FFF2-40B4-BE49-F238E27FC236}">
                <a16:creationId xmlns:a16="http://schemas.microsoft.com/office/drawing/2014/main" id="{B33F51F8-EA45-4AA0-85E3-E2FDA8C80E9A}"/>
              </a:ext>
            </a:extLst>
          </p:cNvPr>
          <p:cNvSpPr/>
          <p:nvPr/>
        </p:nvSpPr>
        <p:spPr>
          <a:xfrm>
            <a:off x="4467133" y="6026477"/>
            <a:ext cx="2454442" cy="447747"/>
          </a:xfrm>
          <a:prstGeom prst="wedgeRoundRectCallout">
            <a:avLst>
              <a:gd name="adj1" fmla="val 67913"/>
              <a:gd name="adj2" fmla="val -276896"/>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r>
              <a:rPr lang="en-US" b="1" dirty="0">
                <a:solidFill>
                  <a:schemeClr val="bg1"/>
                </a:solidFill>
                <a:latin typeface="Sherman Sans Book" pitchFamily="50" charset="0"/>
                <a:ea typeface="Sherman Sans Book" pitchFamily="50" charset="0"/>
              </a:rPr>
              <a:t>Eventual</a:t>
            </a:r>
            <a:r>
              <a:rPr lang="en-US" b="1" dirty="0">
                <a:solidFill>
                  <a:schemeClr val="bg1"/>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b="1" dirty="0">
                <a:solidFill>
                  <a:schemeClr val="bg1"/>
                </a:solidFill>
                <a:latin typeface="Sherman Sans Book" pitchFamily="50" charset="0"/>
                <a:ea typeface="Sherman Sans Book" pitchFamily="50" charset="0"/>
              </a:rPr>
              <a:t>consistency</a:t>
            </a:r>
          </a:p>
        </p:txBody>
      </p:sp>
    </p:spTree>
    <p:extLst>
      <p:ext uri="{BB962C8B-B14F-4D97-AF65-F5344CB8AC3E}">
        <p14:creationId xmlns:p14="http://schemas.microsoft.com/office/powerpoint/2010/main" val="2965816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20252-FF7D-FB2B-9E99-A19E8D6BB532}"/>
              </a:ext>
            </a:extLst>
          </p:cNvPr>
          <p:cNvSpPr>
            <a:spLocks noGrp="1"/>
          </p:cNvSpPr>
          <p:nvPr>
            <p:ph type="title"/>
          </p:nvPr>
        </p:nvSpPr>
        <p:spPr/>
        <p:txBody>
          <a:bodyPr/>
          <a:lstStyle/>
          <a:p>
            <a:r>
              <a:rPr lang="en-US" dirty="0"/>
              <a:t>About this talk: Two Parts</a:t>
            </a:r>
          </a:p>
        </p:txBody>
      </p:sp>
      <p:sp>
        <p:nvSpPr>
          <p:cNvPr id="4" name="Text Placeholder 3">
            <a:extLst>
              <a:ext uri="{FF2B5EF4-FFF2-40B4-BE49-F238E27FC236}">
                <a16:creationId xmlns:a16="http://schemas.microsoft.com/office/drawing/2014/main" id="{48825554-3E3B-C097-6FAD-10DEF0F648CA}"/>
              </a:ext>
            </a:extLst>
          </p:cNvPr>
          <p:cNvSpPr>
            <a:spLocks noGrp="1"/>
          </p:cNvSpPr>
          <p:nvPr>
            <p:ph type="body" idx="1"/>
          </p:nvPr>
        </p:nvSpPr>
        <p:spPr/>
        <p:txBody>
          <a:bodyPr/>
          <a:lstStyle/>
          <a:p>
            <a:r>
              <a:rPr lang="en-US" sz="3200" dirty="0"/>
              <a:t>Presentation</a:t>
            </a:r>
            <a:endParaRPr lang="en-US" dirty="0"/>
          </a:p>
        </p:txBody>
      </p:sp>
      <p:sp>
        <p:nvSpPr>
          <p:cNvPr id="5" name="Content Placeholder 4">
            <a:extLst>
              <a:ext uri="{FF2B5EF4-FFF2-40B4-BE49-F238E27FC236}">
                <a16:creationId xmlns:a16="http://schemas.microsoft.com/office/drawing/2014/main" id="{945CF7A7-1835-FAF7-AEC5-DFDD96EF55E6}"/>
              </a:ext>
            </a:extLst>
          </p:cNvPr>
          <p:cNvSpPr>
            <a:spLocks noGrp="1"/>
          </p:cNvSpPr>
          <p:nvPr>
            <p:ph sz="half" idx="2"/>
          </p:nvPr>
        </p:nvSpPr>
        <p:spPr/>
        <p:txBody>
          <a:bodyPr/>
          <a:lstStyle/>
          <a:p>
            <a:r>
              <a:rPr lang="en-US" sz="2400" dirty="0"/>
              <a:t>Overview of Open-Source tools for Big Data management.</a:t>
            </a:r>
          </a:p>
          <a:p>
            <a:r>
              <a:rPr lang="en-US" sz="2400" dirty="0"/>
              <a:t>Conceptual and Foundational</a:t>
            </a:r>
          </a:p>
          <a:p>
            <a:r>
              <a:rPr lang="en-US" sz="2400" dirty="0"/>
              <a:t>Gain an understanding of the landscape.</a:t>
            </a:r>
          </a:p>
        </p:txBody>
      </p:sp>
      <p:sp>
        <p:nvSpPr>
          <p:cNvPr id="6" name="Text Placeholder 5">
            <a:extLst>
              <a:ext uri="{FF2B5EF4-FFF2-40B4-BE49-F238E27FC236}">
                <a16:creationId xmlns:a16="http://schemas.microsoft.com/office/drawing/2014/main" id="{469E6055-2F92-05EF-FF74-AB70EFED36E0}"/>
              </a:ext>
            </a:extLst>
          </p:cNvPr>
          <p:cNvSpPr>
            <a:spLocks noGrp="1"/>
          </p:cNvSpPr>
          <p:nvPr>
            <p:ph type="body" sz="quarter" idx="3"/>
          </p:nvPr>
        </p:nvSpPr>
        <p:spPr/>
        <p:txBody>
          <a:bodyPr/>
          <a:lstStyle/>
          <a:p>
            <a:r>
              <a:rPr lang="en-US" sz="3200" dirty="0"/>
              <a:t>Pre-Recorded Lecture</a:t>
            </a:r>
          </a:p>
        </p:txBody>
      </p:sp>
      <p:sp>
        <p:nvSpPr>
          <p:cNvPr id="7" name="Content Placeholder 6">
            <a:extLst>
              <a:ext uri="{FF2B5EF4-FFF2-40B4-BE49-F238E27FC236}">
                <a16:creationId xmlns:a16="http://schemas.microsoft.com/office/drawing/2014/main" id="{39F84804-368D-D029-094F-D09A881EFEFF}"/>
              </a:ext>
            </a:extLst>
          </p:cNvPr>
          <p:cNvSpPr>
            <a:spLocks noGrp="1"/>
          </p:cNvSpPr>
          <p:nvPr>
            <p:ph sz="quarter" idx="4"/>
          </p:nvPr>
        </p:nvSpPr>
        <p:spPr/>
        <p:txBody>
          <a:bodyPr/>
          <a:lstStyle/>
          <a:p>
            <a:r>
              <a:rPr lang="en-US" sz="2400" dirty="0"/>
              <a:t>Demonstrations of the big data lab environment with examples of how to use it.</a:t>
            </a:r>
          </a:p>
          <a:p>
            <a:r>
              <a:rPr lang="en-US" sz="2400" dirty="0"/>
              <a:t>In-depth and Experiential</a:t>
            </a:r>
          </a:p>
          <a:p>
            <a:r>
              <a:rPr lang="en-US" sz="2400" dirty="0"/>
              <a:t>Try out Spark, Spark SQL, Object storage, </a:t>
            </a:r>
            <a:r>
              <a:rPr lang="en-US" sz="2400" dirty="0" err="1"/>
              <a:t>MongoDb</a:t>
            </a:r>
            <a:r>
              <a:rPr lang="en-US" sz="2400" dirty="0"/>
              <a:t>, Cassandra, and Neo4j.</a:t>
            </a:r>
          </a:p>
          <a:p>
            <a:endParaRPr lang="en-US" sz="2400" dirty="0"/>
          </a:p>
        </p:txBody>
      </p:sp>
      <p:sp>
        <p:nvSpPr>
          <p:cNvPr id="8" name="TextBox 7">
            <a:extLst>
              <a:ext uri="{FF2B5EF4-FFF2-40B4-BE49-F238E27FC236}">
                <a16:creationId xmlns:a16="http://schemas.microsoft.com/office/drawing/2014/main" id="{2D352E3F-EE3C-CD55-28D5-0195AC3358F8}"/>
              </a:ext>
            </a:extLst>
          </p:cNvPr>
          <p:cNvSpPr txBox="1"/>
          <p:nvPr/>
        </p:nvSpPr>
        <p:spPr>
          <a:xfrm>
            <a:off x="2605087" y="5902247"/>
            <a:ext cx="6981825" cy="400110"/>
          </a:xfrm>
          <a:prstGeom prst="rect">
            <a:avLst/>
          </a:prstGeom>
          <a:noFill/>
        </p:spPr>
        <p:txBody>
          <a:bodyPr wrap="square">
            <a:spAutoFit/>
          </a:bodyPr>
          <a:lstStyle/>
          <a:p>
            <a:r>
              <a:rPr lang="en-US" sz="2000" dirty="0">
                <a:hlinkClick r:id="rId2"/>
              </a:rPr>
              <a:t>https://github.com/mafudge/cas-library-bigdata-workshop-2022</a:t>
            </a:r>
            <a:r>
              <a:rPr lang="en-US" sz="2000" dirty="0"/>
              <a:t> </a:t>
            </a:r>
          </a:p>
        </p:txBody>
      </p:sp>
    </p:spTree>
    <p:extLst>
      <p:ext uri="{BB962C8B-B14F-4D97-AF65-F5344CB8AC3E}">
        <p14:creationId xmlns:p14="http://schemas.microsoft.com/office/powerpoint/2010/main" val="3052143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lstStyle/>
          <a:p>
            <a:pPr algn="ctr"/>
            <a:r>
              <a:rPr lang="en-US" dirty="0"/>
              <a:t>Single Master </a:t>
            </a:r>
            <a:br>
              <a:rPr lang="en-US" dirty="0"/>
            </a:br>
            <a:r>
              <a:rPr lang="en-US" dirty="0"/>
              <a:t>CP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000" dirty="0"/>
              <a:t>A leader node is responsible for orchestration of writes. The leader stores no data</a:t>
            </a:r>
          </a:p>
          <a:p>
            <a:pPr marL="342900" indent="-342900">
              <a:buFont typeface="Arial" panose="020B0604020202020204" pitchFamily="34" charset="0"/>
              <a:buChar char="•"/>
            </a:pPr>
            <a:r>
              <a:rPr lang="en-US" sz="2000" dirty="0"/>
              <a:t>If Leader goes down, we lose availability as we can no longer write.</a:t>
            </a:r>
          </a:p>
          <a:p>
            <a:pPr marL="342900" indent="-342900">
              <a:buFont typeface="Arial" panose="020B0604020202020204" pitchFamily="34" charset="0"/>
              <a:buChar char="•"/>
            </a:pPr>
            <a:r>
              <a:rPr lang="en-US" sz="2000" dirty="0"/>
              <a:t>Even if the leader does not go down there are slight gaps in availability as the leader must propagate changes to other nodes.</a:t>
            </a:r>
          </a:p>
        </p:txBody>
      </p:sp>
      <p:sp>
        <p:nvSpPr>
          <p:cNvPr id="14" name="Flowchart: Magnetic Disk 13">
            <a:extLst>
              <a:ext uri="{FF2B5EF4-FFF2-40B4-BE49-F238E27FC236}">
                <a16:creationId xmlns:a16="http://schemas.microsoft.com/office/drawing/2014/main" id="{6599DB3D-148A-40FF-8BB8-52B2A21EDB7B}"/>
              </a:ext>
            </a:extLst>
          </p:cNvPr>
          <p:cNvSpPr/>
          <p:nvPr/>
        </p:nvSpPr>
        <p:spPr>
          <a:xfrm>
            <a:off x="5130550" y="3688506"/>
            <a:ext cx="965450" cy="1275380"/>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A,B</a:t>
            </a:r>
          </a:p>
        </p:txBody>
      </p:sp>
      <p:sp>
        <p:nvSpPr>
          <p:cNvPr id="15" name="Flowchart: Magnetic Disk 14">
            <a:extLst>
              <a:ext uri="{FF2B5EF4-FFF2-40B4-BE49-F238E27FC236}">
                <a16:creationId xmlns:a16="http://schemas.microsoft.com/office/drawing/2014/main" id="{121714C6-E4E0-48FB-9B8F-DADA78114960}"/>
              </a:ext>
            </a:extLst>
          </p:cNvPr>
          <p:cNvSpPr/>
          <p:nvPr/>
        </p:nvSpPr>
        <p:spPr>
          <a:xfrm>
            <a:off x="7940146" y="3646202"/>
            <a:ext cx="1007820" cy="1275380"/>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A,C</a:t>
            </a:r>
          </a:p>
        </p:txBody>
      </p:sp>
      <p:sp>
        <p:nvSpPr>
          <p:cNvPr id="17" name="Arrow: Up-Down 16">
            <a:extLst>
              <a:ext uri="{FF2B5EF4-FFF2-40B4-BE49-F238E27FC236}">
                <a16:creationId xmlns:a16="http://schemas.microsoft.com/office/drawing/2014/main" id="{04662F92-C062-4160-9541-7B34B1511D00}"/>
              </a:ext>
            </a:extLst>
          </p:cNvPr>
          <p:cNvSpPr/>
          <p:nvPr/>
        </p:nvSpPr>
        <p:spPr>
          <a:xfrm rot="3401174">
            <a:off x="6574162" y="2684706"/>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Arrow: Up-Down 17">
            <a:extLst>
              <a:ext uri="{FF2B5EF4-FFF2-40B4-BE49-F238E27FC236}">
                <a16:creationId xmlns:a16="http://schemas.microsoft.com/office/drawing/2014/main" id="{B0D20576-2E72-4F34-8FFF-F6318321DD9A}"/>
              </a:ext>
            </a:extLst>
          </p:cNvPr>
          <p:cNvSpPr/>
          <p:nvPr/>
        </p:nvSpPr>
        <p:spPr>
          <a:xfrm rot="18143537">
            <a:off x="9947249" y="2618667"/>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Arrow: Up-Down 18">
            <a:extLst>
              <a:ext uri="{FF2B5EF4-FFF2-40B4-BE49-F238E27FC236}">
                <a16:creationId xmlns:a16="http://schemas.microsoft.com/office/drawing/2014/main" id="{444BA56C-0A98-45BA-A278-EDAAB7614728}"/>
              </a:ext>
            </a:extLst>
          </p:cNvPr>
          <p:cNvSpPr/>
          <p:nvPr/>
        </p:nvSpPr>
        <p:spPr>
          <a:xfrm>
            <a:off x="8391270" y="2989816"/>
            <a:ext cx="105574" cy="592562"/>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55DCCFF-1A8E-4A32-BBB9-5F190459C390}"/>
              </a:ext>
            </a:extLst>
          </p:cNvPr>
          <p:cNvSpPr/>
          <p:nvPr/>
        </p:nvSpPr>
        <p:spPr>
          <a:xfrm>
            <a:off x="7541532" y="2128153"/>
            <a:ext cx="180504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leader</a:t>
            </a:r>
            <a:endParaRPr lang="en-US" dirty="0"/>
          </a:p>
        </p:txBody>
      </p:sp>
      <p:sp>
        <p:nvSpPr>
          <p:cNvPr id="21" name="Flowchart: Magnetic Disk 20">
            <a:extLst>
              <a:ext uri="{FF2B5EF4-FFF2-40B4-BE49-F238E27FC236}">
                <a16:creationId xmlns:a16="http://schemas.microsoft.com/office/drawing/2014/main" id="{49D73D4B-1C32-44AF-8460-B8E3572ECA6D}"/>
              </a:ext>
            </a:extLst>
          </p:cNvPr>
          <p:cNvSpPr/>
          <p:nvPr/>
        </p:nvSpPr>
        <p:spPr>
          <a:xfrm>
            <a:off x="10276960" y="3688506"/>
            <a:ext cx="1007820" cy="1233076"/>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C,B</a:t>
            </a:r>
          </a:p>
        </p:txBody>
      </p:sp>
    </p:spTree>
    <p:extLst>
      <p:ext uri="{BB962C8B-B14F-4D97-AF65-F5344CB8AC3E}">
        <p14:creationId xmlns:p14="http://schemas.microsoft.com/office/powerpoint/2010/main" val="209948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normAutofit/>
          </a:bodyPr>
          <a:lstStyle/>
          <a:p>
            <a:pPr algn="ctr"/>
            <a:r>
              <a:rPr lang="en-US" sz="3200" dirty="0"/>
              <a:t>Eventual Consistency</a:t>
            </a:r>
            <a:br>
              <a:rPr lang="en-US" sz="3200" dirty="0"/>
            </a:br>
            <a:r>
              <a:rPr lang="en-US" sz="3200" dirty="0"/>
              <a:t>AP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000" dirty="0"/>
              <a:t>There is no leader node or single master. We read and write to any node.</a:t>
            </a:r>
          </a:p>
          <a:p>
            <a:pPr marL="342900" indent="-342900">
              <a:buFont typeface="Arial" panose="020B0604020202020204" pitchFamily="34" charset="0"/>
              <a:buChar char="•"/>
            </a:pPr>
            <a:r>
              <a:rPr lang="en-US" sz="2000" dirty="0"/>
              <a:t>Any node can fail, and we can write still but our reads will be inconsistent.</a:t>
            </a:r>
          </a:p>
          <a:p>
            <a:pPr marL="342900" indent="-342900">
              <a:buFont typeface="Arial" panose="020B0604020202020204" pitchFamily="34" charset="0"/>
              <a:buChar char="•"/>
            </a:pPr>
            <a:r>
              <a:rPr lang="en-US" sz="2000" dirty="0"/>
              <a:t>Even when we don’t fail not all nodes will be consistent immediately, as changes must propagate to other nodes</a:t>
            </a:r>
          </a:p>
          <a:p>
            <a:endParaRPr lang="en-US" sz="2400" dirty="0"/>
          </a:p>
          <a:p>
            <a:endParaRPr lang="en-US" sz="2400" dirty="0"/>
          </a:p>
        </p:txBody>
      </p:sp>
      <p:sp>
        <p:nvSpPr>
          <p:cNvPr id="7" name="Flowchart: Magnetic Disk 6">
            <a:extLst>
              <a:ext uri="{FF2B5EF4-FFF2-40B4-BE49-F238E27FC236}">
                <a16:creationId xmlns:a16="http://schemas.microsoft.com/office/drawing/2014/main" id="{DF487C6C-F3CE-42E3-A129-60398CBCE8C7}"/>
              </a:ext>
            </a:extLst>
          </p:cNvPr>
          <p:cNvSpPr/>
          <p:nvPr/>
        </p:nvSpPr>
        <p:spPr>
          <a:xfrm>
            <a:off x="5084666" y="2977432"/>
            <a:ext cx="1152819" cy="1314606"/>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A,B</a:t>
            </a:r>
          </a:p>
        </p:txBody>
      </p:sp>
      <p:sp>
        <p:nvSpPr>
          <p:cNvPr id="8" name="Flowchart: Magnetic Disk 7">
            <a:extLst>
              <a:ext uri="{FF2B5EF4-FFF2-40B4-BE49-F238E27FC236}">
                <a16:creationId xmlns:a16="http://schemas.microsoft.com/office/drawing/2014/main" id="{0F2C2E44-9138-4C98-A481-34956047A09A}"/>
              </a:ext>
            </a:extLst>
          </p:cNvPr>
          <p:cNvSpPr/>
          <p:nvPr/>
        </p:nvSpPr>
        <p:spPr>
          <a:xfrm>
            <a:off x="7731203" y="1059872"/>
            <a:ext cx="1258937" cy="1642788"/>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B,C</a:t>
            </a:r>
          </a:p>
        </p:txBody>
      </p:sp>
      <p:sp>
        <p:nvSpPr>
          <p:cNvPr id="9" name="Flowchart: Magnetic Disk 8">
            <a:extLst>
              <a:ext uri="{FF2B5EF4-FFF2-40B4-BE49-F238E27FC236}">
                <a16:creationId xmlns:a16="http://schemas.microsoft.com/office/drawing/2014/main" id="{A5064244-2BB3-40F2-9766-FE793841476D}"/>
              </a:ext>
            </a:extLst>
          </p:cNvPr>
          <p:cNvSpPr/>
          <p:nvPr/>
        </p:nvSpPr>
        <p:spPr>
          <a:xfrm>
            <a:off x="10558392" y="2932387"/>
            <a:ext cx="1057703" cy="1346424"/>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C,A</a:t>
            </a:r>
          </a:p>
        </p:txBody>
      </p:sp>
      <p:sp>
        <p:nvSpPr>
          <p:cNvPr id="10" name="Arrow: Up-Down 9">
            <a:extLst>
              <a:ext uri="{FF2B5EF4-FFF2-40B4-BE49-F238E27FC236}">
                <a16:creationId xmlns:a16="http://schemas.microsoft.com/office/drawing/2014/main" id="{040A059B-1F59-4610-8C94-F8A05465E715}"/>
              </a:ext>
            </a:extLst>
          </p:cNvPr>
          <p:cNvSpPr/>
          <p:nvPr/>
        </p:nvSpPr>
        <p:spPr>
          <a:xfrm rot="3260800">
            <a:off x="6839093" y="2294860"/>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Arrow: Up-Down 10">
            <a:extLst>
              <a:ext uri="{FF2B5EF4-FFF2-40B4-BE49-F238E27FC236}">
                <a16:creationId xmlns:a16="http://schemas.microsoft.com/office/drawing/2014/main" id="{2E0FE5B0-9C40-4029-A0D1-147328A8AFDA}"/>
              </a:ext>
            </a:extLst>
          </p:cNvPr>
          <p:cNvSpPr/>
          <p:nvPr/>
        </p:nvSpPr>
        <p:spPr>
          <a:xfrm rot="17634342">
            <a:off x="9669690" y="2290629"/>
            <a:ext cx="152081" cy="1309658"/>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Arrow: Up-Down 11">
            <a:extLst>
              <a:ext uri="{FF2B5EF4-FFF2-40B4-BE49-F238E27FC236}">
                <a16:creationId xmlns:a16="http://schemas.microsoft.com/office/drawing/2014/main" id="{E8E9CA77-37D0-4EE3-A1AF-77100F07E6C5}"/>
              </a:ext>
            </a:extLst>
          </p:cNvPr>
          <p:cNvSpPr/>
          <p:nvPr/>
        </p:nvSpPr>
        <p:spPr>
          <a:xfrm rot="5400000">
            <a:off x="8247381" y="1951857"/>
            <a:ext cx="152086" cy="3656380"/>
          </a:xfrm>
          <a:prstGeom prst="upDownArrow">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800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072E3E-82E1-4565-A151-DC6D329DDFBD}"/>
              </a:ext>
            </a:extLst>
          </p:cNvPr>
          <p:cNvSpPr>
            <a:spLocks noGrp="1"/>
          </p:cNvSpPr>
          <p:nvPr>
            <p:ph type="title"/>
          </p:nvPr>
        </p:nvSpPr>
        <p:spPr/>
        <p:txBody>
          <a:bodyPr/>
          <a:lstStyle/>
          <a:p>
            <a:r>
              <a:rPr lang="en-US" dirty="0"/>
              <a:t>All Types of CAP Databases</a:t>
            </a:r>
          </a:p>
        </p:txBody>
      </p:sp>
      <p:sp>
        <p:nvSpPr>
          <p:cNvPr id="6" name="Content Placeholder 5">
            <a:extLst>
              <a:ext uri="{FF2B5EF4-FFF2-40B4-BE49-F238E27FC236}">
                <a16:creationId xmlns:a16="http://schemas.microsoft.com/office/drawing/2014/main" id="{EE4C8A87-1111-43DE-B3CB-F9D3C5653535}"/>
              </a:ext>
            </a:extLst>
          </p:cNvPr>
          <p:cNvSpPr>
            <a:spLocks noGrp="1"/>
          </p:cNvSpPr>
          <p:nvPr>
            <p:ph idx="1"/>
          </p:nvPr>
        </p:nvSpPr>
        <p:spPr>
          <a:xfrm>
            <a:off x="838200" y="1527003"/>
            <a:ext cx="10515600" cy="4649960"/>
          </a:xfrm>
        </p:spPr>
        <p:txBody>
          <a:bodyPr>
            <a:normAutofit fontScale="92500"/>
          </a:bodyPr>
          <a:lstStyle/>
          <a:p>
            <a:r>
              <a:rPr lang="en-US" dirty="0"/>
              <a:t>CA: RDBMSs like Oracle, MySQL, and PostgreSQL:</a:t>
            </a:r>
          </a:p>
          <a:p>
            <a:pPr lvl="1"/>
            <a:r>
              <a:rPr lang="en-US" sz="2000" dirty="0"/>
              <a:t>Focus on consistency and availability (ACID principles), sacrificing partition tolerance (and thus they don’t scale well horizontally)</a:t>
            </a:r>
          </a:p>
          <a:p>
            <a:pPr lvl="1"/>
            <a:r>
              <a:rPr lang="en-US" sz="2000" dirty="0"/>
              <a:t>Use cases: business data, when you don’t need to scale out</a:t>
            </a:r>
          </a:p>
          <a:p>
            <a:r>
              <a:rPr lang="en-US" dirty="0"/>
              <a:t>CP: Single-master systems like MongoDB, HBase, Redis, and HDFS:</a:t>
            </a:r>
          </a:p>
          <a:p>
            <a:pPr lvl="1"/>
            <a:r>
              <a:rPr lang="en-US" sz="2000" dirty="0"/>
              <a:t>Provide consistency at scale, but data availability runs through a single node</a:t>
            </a:r>
          </a:p>
          <a:p>
            <a:pPr lvl="1"/>
            <a:r>
              <a:rPr lang="en-US" sz="2000" dirty="0"/>
              <a:t>Use cases: read-heavy; caching, document storage, product catalogs</a:t>
            </a:r>
          </a:p>
          <a:p>
            <a:r>
              <a:rPr lang="en-US" dirty="0"/>
              <a:t>AP: Eventual consistency systems like CouchDB, Cassandra, Redis and Dynamo:</a:t>
            </a:r>
          </a:p>
          <a:p>
            <a:pPr lvl="1"/>
            <a:r>
              <a:rPr lang="en-US" sz="2000" dirty="0"/>
              <a:t>Provide availability at scale but do not guarantee consistency</a:t>
            </a:r>
          </a:p>
          <a:p>
            <a:pPr lvl="1"/>
            <a:r>
              <a:rPr lang="en-US" sz="2000" dirty="0"/>
              <a:t>Use cases: write heavy, isolated activities: shopping carts, orders, social media </a:t>
            </a:r>
          </a:p>
        </p:txBody>
      </p:sp>
    </p:spTree>
    <p:extLst>
      <p:ext uri="{BB962C8B-B14F-4D97-AF65-F5344CB8AC3E}">
        <p14:creationId xmlns:p14="http://schemas.microsoft.com/office/powerpoint/2010/main" val="78739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DBDF0-B99B-4541-B630-EFC585D59CCE}"/>
              </a:ext>
            </a:extLst>
          </p:cNvPr>
          <p:cNvSpPr>
            <a:spLocks noGrp="1"/>
          </p:cNvSpPr>
          <p:nvPr>
            <p:ph type="title"/>
          </p:nvPr>
        </p:nvSpPr>
        <p:spPr/>
        <p:txBody>
          <a:bodyPr/>
          <a:lstStyle/>
          <a:p>
            <a:r>
              <a:rPr lang="en-US" dirty="0"/>
              <a:t> ACID vs BASE</a:t>
            </a:r>
          </a:p>
        </p:txBody>
      </p:sp>
      <p:sp>
        <p:nvSpPr>
          <p:cNvPr id="5" name="Text Placeholder 4">
            <a:extLst>
              <a:ext uri="{FF2B5EF4-FFF2-40B4-BE49-F238E27FC236}">
                <a16:creationId xmlns:a16="http://schemas.microsoft.com/office/drawing/2014/main" id="{96AE231B-8DC6-46B6-A018-984D7119489D}"/>
              </a:ext>
            </a:extLst>
          </p:cNvPr>
          <p:cNvSpPr>
            <a:spLocks noGrp="1"/>
          </p:cNvSpPr>
          <p:nvPr>
            <p:ph type="body" idx="1"/>
          </p:nvPr>
        </p:nvSpPr>
        <p:spPr/>
        <p:txBody>
          <a:bodyPr/>
          <a:lstStyle/>
          <a:p>
            <a:r>
              <a:rPr lang="en-US" dirty="0"/>
              <a:t>ACID Databases (CP)</a:t>
            </a:r>
          </a:p>
        </p:txBody>
      </p:sp>
      <p:sp>
        <p:nvSpPr>
          <p:cNvPr id="6" name="Content Placeholder 5">
            <a:extLst>
              <a:ext uri="{FF2B5EF4-FFF2-40B4-BE49-F238E27FC236}">
                <a16:creationId xmlns:a16="http://schemas.microsoft.com/office/drawing/2014/main" id="{ADB06987-A9E4-4439-ABD4-D9A2F43DBE23}"/>
              </a:ext>
            </a:extLst>
          </p:cNvPr>
          <p:cNvSpPr>
            <a:spLocks noGrp="1"/>
          </p:cNvSpPr>
          <p:nvPr>
            <p:ph sz="half" idx="2"/>
          </p:nvPr>
        </p:nvSpPr>
        <p:spPr/>
        <p:txBody>
          <a:bodyPr>
            <a:normAutofit fontScale="85000" lnSpcReduction="20000"/>
          </a:bodyPr>
          <a:lstStyle/>
          <a:p>
            <a:r>
              <a:rPr lang="en-US" sz="2800" b="1" dirty="0"/>
              <a:t>Atomic</a:t>
            </a:r>
            <a:r>
              <a:rPr lang="en-US" sz="2800" dirty="0"/>
              <a:t>: Everything in a transaction succeeds, or the entire transaction is rolled back.</a:t>
            </a:r>
          </a:p>
          <a:p>
            <a:r>
              <a:rPr lang="en-US" sz="2800" b="1" dirty="0"/>
              <a:t>Consistent</a:t>
            </a:r>
            <a:r>
              <a:rPr lang="en-US" sz="2800" dirty="0"/>
              <a:t>: A transaction cannot leave the database in an inconsistent state.</a:t>
            </a:r>
          </a:p>
          <a:p>
            <a:r>
              <a:rPr lang="en-US" sz="2800" b="1" dirty="0"/>
              <a:t>Isolated</a:t>
            </a:r>
            <a:r>
              <a:rPr lang="en-US" sz="2800" dirty="0"/>
              <a:t>: Transactions cannot interfere with each other.</a:t>
            </a:r>
          </a:p>
          <a:p>
            <a:r>
              <a:rPr lang="en-US" sz="2800" b="1" dirty="0"/>
              <a:t>Durable</a:t>
            </a:r>
            <a:r>
              <a:rPr lang="en-US" sz="2800" dirty="0"/>
              <a:t>: Completed transactions persist, even when servers</a:t>
            </a:r>
            <a:br>
              <a:rPr lang="en-US" sz="2800" dirty="0"/>
            </a:br>
            <a:r>
              <a:rPr lang="en-US" sz="2800" dirty="0"/>
              <a:t> restart and so on.</a:t>
            </a:r>
          </a:p>
          <a:p>
            <a:endParaRPr lang="en-US" dirty="0"/>
          </a:p>
        </p:txBody>
      </p:sp>
      <p:sp>
        <p:nvSpPr>
          <p:cNvPr id="7" name="Text Placeholder 6">
            <a:extLst>
              <a:ext uri="{FF2B5EF4-FFF2-40B4-BE49-F238E27FC236}">
                <a16:creationId xmlns:a16="http://schemas.microsoft.com/office/drawing/2014/main" id="{5EB63F74-9D68-4ABB-B958-ED5EC82E5A64}"/>
              </a:ext>
            </a:extLst>
          </p:cNvPr>
          <p:cNvSpPr>
            <a:spLocks noGrp="1"/>
          </p:cNvSpPr>
          <p:nvPr>
            <p:ph type="body" sz="quarter" idx="3"/>
          </p:nvPr>
        </p:nvSpPr>
        <p:spPr/>
        <p:txBody>
          <a:bodyPr/>
          <a:lstStyle/>
          <a:p>
            <a:pPr marL="0" indent="0">
              <a:buNone/>
            </a:pPr>
            <a:r>
              <a:rPr lang="en-US" dirty="0"/>
              <a:t>BASE Databases (AP)</a:t>
            </a:r>
          </a:p>
        </p:txBody>
      </p:sp>
      <p:sp>
        <p:nvSpPr>
          <p:cNvPr id="8" name="Content Placeholder 7">
            <a:extLst>
              <a:ext uri="{FF2B5EF4-FFF2-40B4-BE49-F238E27FC236}">
                <a16:creationId xmlns:a16="http://schemas.microsoft.com/office/drawing/2014/main" id="{369B37A6-6001-4E29-B190-B181908FEE82}"/>
              </a:ext>
            </a:extLst>
          </p:cNvPr>
          <p:cNvSpPr>
            <a:spLocks noGrp="1"/>
          </p:cNvSpPr>
          <p:nvPr>
            <p:ph sz="quarter" idx="4"/>
          </p:nvPr>
        </p:nvSpPr>
        <p:spPr/>
        <p:txBody>
          <a:bodyPr>
            <a:normAutofit lnSpcReduction="10000"/>
          </a:bodyPr>
          <a:lstStyle/>
          <a:p>
            <a:r>
              <a:rPr lang="en-US" sz="2800" b="1" dirty="0"/>
              <a:t>Basic availability</a:t>
            </a:r>
            <a:r>
              <a:rPr lang="en-US" sz="2800" dirty="0"/>
              <a:t>: Data can be read and written to any node.</a:t>
            </a:r>
          </a:p>
          <a:p>
            <a:r>
              <a:rPr lang="en-US" sz="2800" b="1" dirty="0"/>
              <a:t>Soft-state</a:t>
            </a:r>
            <a:r>
              <a:rPr lang="en-US" sz="2800" dirty="0"/>
              <a:t>: Nodes may change over time, even without direct updates.</a:t>
            </a:r>
          </a:p>
          <a:p>
            <a:r>
              <a:rPr lang="en-US" sz="2800" b="1" dirty="0"/>
              <a:t>Eventual consistency</a:t>
            </a:r>
            <a:r>
              <a:rPr lang="en-US" sz="2800" dirty="0"/>
              <a:t>: At some point all nodes will have the same data.</a:t>
            </a:r>
          </a:p>
          <a:p>
            <a:endParaRPr lang="en-US" dirty="0"/>
          </a:p>
        </p:txBody>
      </p:sp>
    </p:spTree>
    <p:extLst>
      <p:ext uri="{BB962C8B-B14F-4D97-AF65-F5344CB8AC3E}">
        <p14:creationId xmlns:p14="http://schemas.microsoft.com/office/powerpoint/2010/main" val="4205282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7400D-478C-4560-B792-5081D8BCB8EA}"/>
              </a:ext>
            </a:extLst>
          </p:cNvPr>
          <p:cNvSpPr>
            <a:spLocks noGrp="1"/>
          </p:cNvSpPr>
          <p:nvPr>
            <p:ph type="title"/>
          </p:nvPr>
        </p:nvSpPr>
        <p:spPr/>
        <p:txBody>
          <a:bodyPr/>
          <a:lstStyle/>
          <a:p>
            <a:r>
              <a:rPr lang="en-US" dirty="0"/>
              <a:t>So, all Distributed Databases Are a Choice Between Availability and Consistency?</a:t>
            </a:r>
          </a:p>
        </p:txBody>
      </p:sp>
      <p:sp>
        <p:nvSpPr>
          <p:cNvPr id="3" name="Text Placeholder 2">
            <a:extLst>
              <a:ext uri="{FF2B5EF4-FFF2-40B4-BE49-F238E27FC236}">
                <a16:creationId xmlns:a16="http://schemas.microsoft.com/office/drawing/2014/main" id="{D2884568-579E-4AB2-9034-FADC29916479}"/>
              </a:ext>
            </a:extLst>
          </p:cNvPr>
          <p:cNvSpPr>
            <a:spLocks noGrp="1"/>
          </p:cNvSpPr>
          <p:nvPr>
            <p:ph type="body" idx="1"/>
          </p:nvPr>
        </p:nvSpPr>
        <p:spPr/>
        <p:txBody>
          <a:bodyPr>
            <a:normAutofit lnSpcReduction="10000"/>
          </a:bodyPr>
          <a:lstStyle/>
          <a:p>
            <a:r>
              <a:rPr lang="en-US" sz="4400" dirty="0"/>
              <a:t>Well….</a:t>
            </a:r>
          </a:p>
        </p:txBody>
      </p:sp>
    </p:spTree>
    <p:extLst>
      <p:ext uri="{BB962C8B-B14F-4D97-AF65-F5344CB8AC3E}">
        <p14:creationId xmlns:p14="http://schemas.microsoft.com/office/powerpoint/2010/main" val="3578621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5B2287-BC29-4913-BBAA-818CFAF0A93E}"/>
              </a:ext>
            </a:extLst>
          </p:cNvPr>
          <p:cNvSpPr/>
          <p:nvPr/>
        </p:nvSpPr>
        <p:spPr>
          <a:xfrm>
            <a:off x="5708237" y="1011792"/>
            <a:ext cx="5237510" cy="3281621"/>
          </a:xfrm>
          <a:prstGeom prst="ellipse">
            <a:avLst/>
          </a:prstGeom>
          <a:solidFill>
            <a:schemeClr val="accent2">
              <a:lumMod val="20000"/>
              <a:lumOff val="80000"/>
            </a:schemeClr>
          </a:solidFill>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Service</a:t>
            </a:r>
          </a:p>
          <a:p>
            <a:pPr algn="ctr"/>
            <a:r>
              <a:rPr lang="en-US" dirty="0"/>
              <a:t>Discovery</a:t>
            </a:r>
          </a:p>
        </p:txBody>
      </p:sp>
      <p:sp>
        <p:nvSpPr>
          <p:cNvPr id="2" name="Title 1">
            <a:extLst>
              <a:ext uri="{FF2B5EF4-FFF2-40B4-BE49-F238E27FC236}">
                <a16:creationId xmlns:a16="http://schemas.microsoft.com/office/drawing/2014/main" id="{714ED81E-C43F-4438-A338-40C767C27389}"/>
              </a:ext>
            </a:extLst>
          </p:cNvPr>
          <p:cNvSpPr>
            <a:spLocks noGrp="1"/>
          </p:cNvSpPr>
          <p:nvPr>
            <p:ph type="title"/>
          </p:nvPr>
        </p:nvSpPr>
        <p:spPr>
          <a:solidFill>
            <a:schemeClr val="accent1"/>
          </a:solidFill>
        </p:spPr>
        <p:txBody>
          <a:bodyPr>
            <a:normAutofit/>
          </a:bodyPr>
          <a:lstStyle/>
          <a:p>
            <a:pPr algn="ctr"/>
            <a:r>
              <a:rPr lang="en-US" sz="3200" dirty="0"/>
              <a:t>NewSQL Systems</a:t>
            </a:r>
          </a:p>
        </p:txBody>
      </p:sp>
      <p:sp>
        <p:nvSpPr>
          <p:cNvPr id="4" name="Text Placeholder 3">
            <a:extLst>
              <a:ext uri="{FF2B5EF4-FFF2-40B4-BE49-F238E27FC236}">
                <a16:creationId xmlns:a16="http://schemas.microsoft.com/office/drawing/2014/main" id="{065B27E5-1537-4578-BB81-E95331B0297E}"/>
              </a:ext>
            </a:extLst>
          </p:cNvPr>
          <p:cNvSpPr>
            <a:spLocks noGrp="1"/>
          </p:cNvSpPr>
          <p:nvPr>
            <p:ph type="body" sz="half" idx="2"/>
          </p:nvPr>
        </p:nvSpPr>
        <p:spPr/>
        <p:txBody>
          <a:bodyPr/>
          <a:lstStyle/>
          <a:p>
            <a:pPr marL="342900" indent="-342900">
              <a:buFont typeface="Arial" panose="020B0604020202020204" pitchFamily="34" charset="0"/>
              <a:buChar char="•"/>
            </a:pPr>
            <a:r>
              <a:rPr lang="en-US" sz="2400" dirty="0"/>
              <a:t>Circumvent the CAP theorem by combining AP and CP systems </a:t>
            </a:r>
          </a:p>
          <a:p>
            <a:pPr marL="342900" indent="-342900">
              <a:buFont typeface="Arial" panose="020B0604020202020204" pitchFamily="34" charset="0"/>
              <a:buChar char="•"/>
            </a:pPr>
            <a:r>
              <a:rPr lang="en-US" sz="2400" dirty="0"/>
              <a:t>Leaders are AP and always available</a:t>
            </a:r>
          </a:p>
          <a:p>
            <a:pPr marL="342900" indent="-342900">
              <a:buFont typeface="Arial" panose="020B0604020202020204" pitchFamily="34" charset="0"/>
              <a:buChar char="•"/>
            </a:pPr>
            <a:r>
              <a:rPr lang="en-US" sz="2400" dirty="0"/>
              <a:t>Data storage is CP and thus always consistent.</a:t>
            </a:r>
          </a:p>
          <a:p>
            <a:pPr marL="342900" indent="-342900">
              <a:buFont typeface="Arial" panose="020B0604020202020204" pitchFamily="34" charset="0"/>
              <a:buChar char="•"/>
            </a:pPr>
            <a:r>
              <a:rPr lang="en-US" sz="2400" dirty="0"/>
              <a:t>Multi-layering ensures available and consistent data at scale.</a:t>
            </a:r>
          </a:p>
          <a:p>
            <a:pPr marL="342900" indent="-342900">
              <a:buFont typeface="Arial" panose="020B0604020202020204" pitchFamily="34" charset="0"/>
              <a:buChar char="•"/>
            </a:pPr>
            <a:endParaRPr lang="en-US" sz="2400" dirty="0"/>
          </a:p>
        </p:txBody>
      </p:sp>
      <p:sp>
        <p:nvSpPr>
          <p:cNvPr id="13" name="Flowchart: Magnetic Disk 12">
            <a:extLst>
              <a:ext uri="{FF2B5EF4-FFF2-40B4-BE49-F238E27FC236}">
                <a16:creationId xmlns:a16="http://schemas.microsoft.com/office/drawing/2014/main" id="{496524A4-92C1-44BE-BD3C-D6B7CF4B575E}"/>
              </a:ext>
            </a:extLst>
          </p:cNvPr>
          <p:cNvSpPr/>
          <p:nvPr/>
        </p:nvSpPr>
        <p:spPr>
          <a:xfrm>
            <a:off x="5050333" y="5187257"/>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A,B</a:t>
            </a:r>
          </a:p>
        </p:txBody>
      </p:sp>
      <p:sp>
        <p:nvSpPr>
          <p:cNvPr id="14" name="Flowchart: Magnetic Disk 13">
            <a:extLst>
              <a:ext uri="{FF2B5EF4-FFF2-40B4-BE49-F238E27FC236}">
                <a16:creationId xmlns:a16="http://schemas.microsoft.com/office/drawing/2014/main" id="{F837881A-82BE-41F5-84A1-5B45FABEE814}"/>
              </a:ext>
            </a:extLst>
          </p:cNvPr>
          <p:cNvSpPr/>
          <p:nvPr/>
        </p:nvSpPr>
        <p:spPr>
          <a:xfrm>
            <a:off x="7854035" y="5160646"/>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a:t>
            </a:r>
          </a:p>
        </p:txBody>
      </p:sp>
      <p:sp>
        <p:nvSpPr>
          <p:cNvPr id="15" name="Arrow: Up-Down 14">
            <a:extLst>
              <a:ext uri="{FF2B5EF4-FFF2-40B4-BE49-F238E27FC236}">
                <a16:creationId xmlns:a16="http://schemas.microsoft.com/office/drawing/2014/main" id="{FA1EB1CD-CB5E-4CDB-A9F8-EDDB8554CACB}"/>
              </a:ext>
            </a:extLst>
          </p:cNvPr>
          <p:cNvSpPr/>
          <p:nvPr/>
        </p:nvSpPr>
        <p:spPr>
          <a:xfrm rot="3401174">
            <a:off x="6452607" y="4183457"/>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Arrow: Up-Down 15">
            <a:extLst>
              <a:ext uri="{FF2B5EF4-FFF2-40B4-BE49-F238E27FC236}">
                <a16:creationId xmlns:a16="http://schemas.microsoft.com/office/drawing/2014/main" id="{2962FC4F-7BA0-4F13-8E4A-CA5168EED45B}"/>
              </a:ext>
            </a:extLst>
          </p:cNvPr>
          <p:cNvSpPr/>
          <p:nvPr/>
        </p:nvSpPr>
        <p:spPr>
          <a:xfrm rot="18143537">
            <a:off x="9650553" y="407511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Arrow: Up-Down 16">
            <a:extLst>
              <a:ext uri="{FF2B5EF4-FFF2-40B4-BE49-F238E27FC236}">
                <a16:creationId xmlns:a16="http://schemas.microsoft.com/office/drawing/2014/main" id="{B61142F0-9D51-441E-ACE4-DC77646F1FDB}"/>
              </a:ext>
            </a:extLst>
          </p:cNvPr>
          <p:cNvSpPr/>
          <p:nvPr/>
        </p:nvSpPr>
        <p:spPr>
          <a:xfrm>
            <a:off x="8181259" y="4488567"/>
            <a:ext cx="105574" cy="592562"/>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44D27ECB-2B2B-480A-B9CF-21366E0B2BB7}"/>
              </a:ext>
            </a:extLst>
          </p:cNvPr>
          <p:cNvSpPr/>
          <p:nvPr/>
        </p:nvSpPr>
        <p:spPr>
          <a:xfrm>
            <a:off x="7897510" y="3419947"/>
            <a:ext cx="955311"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2</a:t>
            </a:r>
          </a:p>
        </p:txBody>
      </p:sp>
      <p:sp>
        <p:nvSpPr>
          <p:cNvPr id="19" name="Flowchart: Magnetic Disk 18">
            <a:extLst>
              <a:ext uri="{FF2B5EF4-FFF2-40B4-BE49-F238E27FC236}">
                <a16:creationId xmlns:a16="http://schemas.microsoft.com/office/drawing/2014/main" id="{958BFF02-C4F5-4BF8-9061-44C3A2BD4618}"/>
              </a:ext>
            </a:extLst>
          </p:cNvPr>
          <p:cNvSpPr/>
          <p:nvPr/>
        </p:nvSpPr>
        <p:spPr>
          <a:xfrm>
            <a:off x="10089385" y="5162203"/>
            <a:ext cx="760021" cy="997527"/>
          </a:xfrm>
          <a:prstGeom prst="flowChartMagneticDisk">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C,B</a:t>
            </a:r>
          </a:p>
        </p:txBody>
      </p:sp>
      <p:sp>
        <p:nvSpPr>
          <p:cNvPr id="20" name="Rectangle: Rounded Corners 19">
            <a:extLst>
              <a:ext uri="{FF2B5EF4-FFF2-40B4-BE49-F238E27FC236}">
                <a16:creationId xmlns:a16="http://schemas.microsoft.com/office/drawing/2014/main" id="{2751F71E-AB69-461B-86C7-43CCFD0B07D9}"/>
              </a:ext>
            </a:extLst>
          </p:cNvPr>
          <p:cNvSpPr/>
          <p:nvPr/>
        </p:nvSpPr>
        <p:spPr>
          <a:xfrm>
            <a:off x="6471140" y="1785221"/>
            <a:ext cx="1050839"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1</a:t>
            </a:r>
          </a:p>
        </p:txBody>
      </p:sp>
      <p:sp>
        <p:nvSpPr>
          <p:cNvPr id="21" name="Rectangle: Rounded Corners 20">
            <a:extLst>
              <a:ext uri="{FF2B5EF4-FFF2-40B4-BE49-F238E27FC236}">
                <a16:creationId xmlns:a16="http://schemas.microsoft.com/office/drawing/2014/main" id="{4C6E2C41-40B8-4725-B53D-EA565BCE2D19}"/>
              </a:ext>
            </a:extLst>
          </p:cNvPr>
          <p:cNvSpPr/>
          <p:nvPr/>
        </p:nvSpPr>
        <p:spPr>
          <a:xfrm>
            <a:off x="9308060" y="1785221"/>
            <a:ext cx="1041722" cy="730333"/>
          </a:xfrm>
          <a:prstGeom prst="roundRect">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Leader 3</a:t>
            </a:r>
          </a:p>
        </p:txBody>
      </p:sp>
      <p:sp>
        <p:nvSpPr>
          <p:cNvPr id="22" name="Arrow: Up-Down 21">
            <a:extLst>
              <a:ext uri="{FF2B5EF4-FFF2-40B4-BE49-F238E27FC236}">
                <a16:creationId xmlns:a16="http://schemas.microsoft.com/office/drawing/2014/main" id="{46619F93-DE5A-460F-9BC2-88923A5890D1}"/>
              </a:ext>
            </a:extLst>
          </p:cNvPr>
          <p:cNvSpPr/>
          <p:nvPr/>
        </p:nvSpPr>
        <p:spPr>
          <a:xfrm rot="2867137">
            <a:off x="9360035" y="2527735"/>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3" name="Arrow: Up-Down 22">
            <a:extLst>
              <a:ext uri="{FF2B5EF4-FFF2-40B4-BE49-F238E27FC236}">
                <a16:creationId xmlns:a16="http://schemas.microsoft.com/office/drawing/2014/main" id="{04F433F4-04B0-46C2-8D03-C19D21525408}"/>
              </a:ext>
            </a:extLst>
          </p:cNvPr>
          <p:cNvSpPr/>
          <p:nvPr/>
        </p:nvSpPr>
        <p:spPr>
          <a:xfrm rot="8026635">
            <a:off x="7296051" y="2539386"/>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Arrow: Up-Down 23">
            <a:extLst>
              <a:ext uri="{FF2B5EF4-FFF2-40B4-BE49-F238E27FC236}">
                <a16:creationId xmlns:a16="http://schemas.microsoft.com/office/drawing/2014/main" id="{ED625A61-747B-403E-905B-36FD4F6EDF4C}"/>
              </a:ext>
            </a:extLst>
          </p:cNvPr>
          <p:cNvSpPr/>
          <p:nvPr/>
        </p:nvSpPr>
        <p:spPr>
          <a:xfrm rot="5400000">
            <a:off x="8402050" y="1528511"/>
            <a:ext cx="152081" cy="1309658"/>
          </a:xfrm>
          <a:prstGeom prst="upDownArrow">
            <a:avLst/>
          </a:prstGeom>
          <a:solidFill>
            <a:schemeClr val="bg1">
              <a:lumMod val="6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07CE51D-CBB4-4E37-906B-4C7EFB77A271}"/>
              </a:ext>
            </a:extLst>
          </p:cNvPr>
          <p:cNvSpPr txBox="1"/>
          <p:nvPr/>
        </p:nvSpPr>
        <p:spPr>
          <a:xfrm>
            <a:off x="7764458" y="6158173"/>
            <a:ext cx="1058175" cy="369332"/>
          </a:xfrm>
          <a:prstGeom prst="rect">
            <a:avLst/>
          </a:prstGeom>
          <a:noFill/>
        </p:spPr>
        <p:txBody>
          <a:bodyPr wrap="none" rtlCol="0">
            <a:spAutoFit/>
          </a:bodyPr>
          <a:lstStyle/>
          <a:p>
            <a:r>
              <a:rPr lang="en-US" dirty="0"/>
              <a:t>Database</a:t>
            </a:r>
          </a:p>
        </p:txBody>
      </p:sp>
    </p:spTree>
    <p:extLst>
      <p:ext uri="{BB962C8B-B14F-4D97-AF65-F5344CB8AC3E}">
        <p14:creationId xmlns:p14="http://schemas.microsoft.com/office/powerpoint/2010/main" val="345647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3B45F-4631-4E45-BA87-1C6DA589238D}"/>
              </a:ext>
            </a:extLst>
          </p:cNvPr>
          <p:cNvSpPr>
            <a:spLocks noGrp="1"/>
          </p:cNvSpPr>
          <p:nvPr>
            <p:ph type="title"/>
          </p:nvPr>
        </p:nvSpPr>
        <p:spPr/>
        <p:txBody>
          <a:bodyPr/>
          <a:lstStyle/>
          <a:p>
            <a:r>
              <a:rPr lang="en-US" dirty="0"/>
              <a:t>NewSQL</a:t>
            </a:r>
          </a:p>
        </p:txBody>
      </p:sp>
      <p:sp>
        <p:nvSpPr>
          <p:cNvPr id="6" name="Content Placeholder 5">
            <a:extLst>
              <a:ext uri="{FF2B5EF4-FFF2-40B4-BE49-F238E27FC236}">
                <a16:creationId xmlns:a16="http://schemas.microsoft.com/office/drawing/2014/main" id="{6421A80A-9CAD-40D2-96F8-DC0657A69125}"/>
              </a:ext>
            </a:extLst>
          </p:cNvPr>
          <p:cNvSpPr>
            <a:spLocks noGrp="1"/>
          </p:cNvSpPr>
          <p:nvPr>
            <p:ph idx="1"/>
          </p:nvPr>
        </p:nvSpPr>
        <p:spPr>
          <a:xfrm>
            <a:off x="838199" y="1825625"/>
            <a:ext cx="10625583" cy="4352544"/>
          </a:xfrm>
        </p:spPr>
        <p:txBody>
          <a:bodyPr/>
          <a:lstStyle/>
          <a:p>
            <a:r>
              <a:rPr lang="en-US" sz="2800" dirty="0"/>
              <a:t>Typically, The Relational Model at Scale; </a:t>
            </a:r>
          </a:p>
          <a:p>
            <a:pPr lvl="1"/>
            <a:r>
              <a:rPr lang="en-US" sz="2400" dirty="0"/>
              <a:t>ACID Compliant</a:t>
            </a:r>
          </a:p>
          <a:p>
            <a:pPr lvl="1"/>
            <a:r>
              <a:rPr lang="en-US" sz="2400" dirty="0"/>
              <a:t>Horizontal Scalability</a:t>
            </a:r>
          </a:p>
          <a:p>
            <a:pPr lvl="1"/>
            <a:r>
              <a:rPr lang="en-US" sz="2400" dirty="0"/>
              <a:t>Why Relational? Its flexible and proven</a:t>
            </a:r>
          </a:p>
          <a:p>
            <a:r>
              <a:rPr lang="en-US" sz="2800" dirty="0"/>
              <a:t>Complex system architecture thus cloud hosted or Kubernetes.</a:t>
            </a:r>
          </a:p>
          <a:p>
            <a:r>
              <a:rPr lang="en-US" sz="2800" dirty="0"/>
              <a:t>Database as a service in the cloud:</a:t>
            </a:r>
          </a:p>
          <a:p>
            <a:pPr lvl="1"/>
            <a:r>
              <a:rPr lang="en-US" sz="2400" dirty="0"/>
              <a:t>Google cloud spanner, Amazon Aurora, Azure </a:t>
            </a:r>
            <a:r>
              <a:rPr lang="en-US" sz="2400" dirty="0" err="1"/>
              <a:t>CosmosDb</a:t>
            </a:r>
            <a:r>
              <a:rPr lang="en-US" sz="2400" dirty="0"/>
              <a:t>, </a:t>
            </a:r>
            <a:r>
              <a:rPr lang="en-US" sz="2400" dirty="0" err="1"/>
              <a:t>MemSQL</a:t>
            </a:r>
            <a:endParaRPr lang="en-US" sz="2400" dirty="0"/>
          </a:p>
          <a:p>
            <a:r>
              <a:rPr lang="en-US" sz="2800" dirty="0"/>
              <a:t>Open source:</a:t>
            </a:r>
          </a:p>
          <a:p>
            <a:pPr lvl="1"/>
            <a:r>
              <a:rPr lang="en-US" sz="2400" dirty="0" err="1"/>
              <a:t>CockroachDB</a:t>
            </a:r>
            <a:r>
              <a:rPr lang="en-US" sz="2400" dirty="0"/>
              <a:t>, </a:t>
            </a:r>
            <a:r>
              <a:rPr lang="en-US" sz="2400" dirty="0" err="1"/>
              <a:t>YugabyteDB</a:t>
            </a:r>
            <a:endParaRPr lang="en-US" sz="2400" dirty="0"/>
          </a:p>
        </p:txBody>
      </p:sp>
    </p:spTree>
    <p:extLst>
      <p:ext uri="{BB962C8B-B14F-4D97-AF65-F5344CB8AC3E}">
        <p14:creationId xmlns:p14="http://schemas.microsoft.com/office/powerpoint/2010/main" val="392609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B97C451-D0F1-46B9-8CEB-56B2F83A4247}"/>
              </a:ext>
            </a:extLst>
          </p:cNvPr>
          <p:cNvSpPr>
            <a:spLocks noGrp="1"/>
          </p:cNvSpPr>
          <p:nvPr>
            <p:ph type="title"/>
          </p:nvPr>
        </p:nvSpPr>
        <p:spPr/>
        <p:txBody>
          <a:bodyPr/>
          <a:lstStyle/>
          <a:p>
            <a:r>
              <a:rPr lang="en-US" dirty="0"/>
              <a:t>NoSQL</a:t>
            </a:r>
          </a:p>
        </p:txBody>
      </p:sp>
      <p:sp>
        <p:nvSpPr>
          <p:cNvPr id="8" name="Subtitle 7">
            <a:extLst>
              <a:ext uri="{FF2B5EF4-FFF2-40B4-BE49-F238E27FC236}">
                <a16:creationId xmlns:a16="http://schemas.microsoft.com/office/drawing/2014/main" id="{F94274FE-2059-4403-A2F7-5C83DECE6B4B}"/>
              </a:ext>
            </a:extLst>
          </p:cNvPr>
          <p:cNvSpPr>
            <a:spLocks noGrp="1"/>
          </p:cNvSpPr>
          <p:nvPr>
            <p:ph type="body" idx="1"/>
          </p:nvPr>
        </p:nvSpPr>
        <p:spPr/>
        <p:txBody>
          <a:bodyPr/>
          <a:lstStyle/>
          <a:p>
            <a:r>
              <a:rPr lang="en-US" sz="3200" dirty="0"/>
              <a:t>The Rise of NoSQL</a:t>
            </a:r>
          </a:p>
        </p:txBody>
      </p:sp>
      <p:pic>
        <p:nvPicPr>
          <p:cNvPr id="11" name="Graphic 10" descr="Table with solid fill">
            <a:extLst>
              <a:ext uri="{FF2B5EF4-FFF2-40B4-BE49-F238E27FC236}">
                <a16:creationId xmlns:a16="http://schemas.microsoft.com/office/drawing/2014/main" id="{057EA36B-6781-480B-9BC4-44DF910F334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06132" y="1278133"/>
            <a:ext cx="1892826" cy="1892826"/>
          </a:xfrm>
          <a:prstGeom prst="rect">
            <a:avLst/>
          </a:prstGeom>
        </p:spPr>
      </p:pic>
    </p:spTree>
    <p:extLst>
      <p:ext uri="{BB962C8B-B14F-4D97-AF65-F5344CB8AC3E}">
        <p14:creationId xmlns:p14="http://schemas.microsoft.com/office/powerpoint/2010/main" val="246062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ADBE20B-E95A-46D7-9F4D-726B28754DD9}"/>
              </a:ext>
            </a:extLst>
          </p:cNvPr>
          <p:cNvSpPr>
            <a:spLocks noGrp="1"/>
          </p:cNvSpPr>
          <p:nvPr>
            <p:ph type="title"/>
          </p:nvPr>
        </p:nvSpPr>
        <p:spPr/>
        <p:txBody>
          <a:bodyPr/>
          <a:lstStyle/>
          <a:p>
            <a:r>
              <a:rPr lang="en-US" dirty="0"/>
              <a:t>NoSQL</a:t>
            </a:r>
          </a:p>
        </p:txBody>
      </p:sp>
      <p:sp>
        <p:nvSpPr>
          <p:cNvPr id="6" name="Content Placeholder 5">
            <a:extLst>
              <a:ext uri="{FF2B5EF4-FFF2-40B4-BE49-F238E27FC236}">
                <a16:creationId xmlns:a16="http://schemas.microsoft.com/office/drawing/2014/main" id="{E24B8BF5-3648-43EF-961A-88E6D07C6E69}"/>
              </a:ext>
            </a:extLst>
          </p:cNvPr>
          <p:cNvSpPr>
            <a:spLocks noGrp="1"/>
          </p:cNvSpPr>
          <p:nvPr>
            <p:ph idx="1"/>
          </p:nvPr>
        </p:nvSpPr>
        <p:spPr>
          <a:xfrm>
            <a:off x="838200" y="1603578"/>
            <a:ext cx="10515600" cy="4573385"/>
          </a:xfrm>
        </p:spPr>
        <p:txBody>
          <a:bodyPr/>
          <a:lstStyle/>
          <a:p>
            <a:pPr marL="457200" indent="-457200">
              <a:buFont typeface="Arial" panose="020B0604020202020204" pitchFamily="34" charset="0"/>
              <a:buChar char="•"/>
            </a:pPr>
            <a:r>
              <a:rPr lang="en-US" sz="2800" dirty="0"/>
              <a:t>NoSQL stands for “not only SQL.”</a:t>
            </a:r>
          </a:p>
          <a:p>
            <a:pPr marL="457200" indent="-457200">
              <a:buFont typeface="Arial" panose="020B0604020202020204" pitchFamily="34" charset="0"/>
              <a:buChar char="•"/>
            </a:pPr>
            <a:r>
              <a:rPr lang="en-US" sz="2800" dirty="0"/>
              <a:t>It generally refers to a wide range of database systems that address the scalability and other challenges of the relational database model.</a:t>
            </a:r>
          </a:p>
          <a:p>
            <a:pPr marL="457200" indent="-457200">
              <a:buFont typeface="Arial" panose="020B0604020202020204" pitchFamily="34" charset="0"/>
              <a:buChar char="•"/>
            </a:pPr>
            <a:r>
              <a:rPr lang="en-US" sz="2800" dirty="0"/>
              <a:t>The entire point of NoSQL is that your need is not met by the relational model (really has nothing to do with SQL itself).</a:t>
            </a:r>
          </a:p>
          <a:p>
            <a:pPr marL="457200" indent="-457200">
              <a:buFont typeface="Arial" panose="020B0604020202020204" pitchFamily="34" charset="0"/>
              <a:buChar char="•"/>
            </a:pPr>
            <a:r>
              <a:rPr lang="en-US" sz="2800" dirty="0"/>
              <a:t>It is not an anti-SQL or anti-relational database movement, although can be perceived that way.</a:t>
            </a:r>
          </a:p>
          <a:p>
            <a:pPr marL="457200" indent="-457200">
              <a:buFont typeface="Arial" panose="020B0604020202020204" pitchFamily="34" charset="0"/>
              <a:buChar char="•"/>
            </a:pPr>
            <a:r>
              <a:rPr lang="en-US" sz="2800" dirty="0"/>
              <a:t>Not all problems are nails. Not all solutions are hammers!</a:t>
            </a:r>
          </a:p>
          <a:p>
            <a:pPr marL="457200" indent="-457200">
              <a:buFont typeface="Arial" panose="020B0604020202020204" pitchFamily="34" charset="0"/>
              <a:buChar char="•"/>
            </a:pPr>
            <a:r>
              <a:rPr lang="en-US" sz="2800" dirty="0"/>
              <a:t>NoSQL databases use </a:t>
            </a:r>
            <a:r>
              <a:rPr lang="en-US" sz="2800" b="1" i="1" dirty="0"/>
              <a:t>purpose built models</a:t>
            </a:r>
            <a:r>
              <a:rPr lang="en-US" sz="2800" b="1" dirty="0"/>
              <a:t> </a:t>
            </a:r>
            <a:r>
              <a:rPr lang="en-US" sz="2800" dirty="0"/>
              <a:t>whereas relational are more </a:t>
            </a:r>
            <a:r>
              <a:rPr lang="en-US" sz="2800" b="1" i="1" dirty="0"/>
              <a:t>general purpose.</a:t>
            </a:r>
            <a:endParaRPr lang="en-US" sz="2800" i="1"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190293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52F63-98CB-42DD-83CF-AF82816FF5CF}"/>
              </a:ext>
            </a:extLst>
          </p:cNvPr>
          <p:cNvSpPr>
            <a:spLocks noGrp="1"/>
          </p:cNvSpPr>
          <p:nvPr>
            <p:ph type="title"/>
          </p:nvPr>
        </p:nvSpPr>
        <p:spPr/>
        <p:txBody>
          <a:bodyPr/>
          <a:lstStyle/>
          <a:p>
            <a:r>
              <a:rPr lang="en-US" dirty="0"/>
              <a:t>NoSQL Data Models</a:t>
            </a:r>
          </a:p>
        </p:txBody>
      </p:sp>
      <p:sp>
        <p:nvSpPr>
          <p:cNvPr id="3" name="Subtitle 2">
            <a:extLst>
              <a:ext uri="{FF2B5EF4-FFF2-40B4-BE49-F238E27FC236}">
                <a16:creationId xmlns:a16="http://schemas.microsoft.com/office/drawing/2014/main" id="{43E6003E-AC9C-4B71-B51C-BA96E6247ED6}"/>
              </a:ext>
            </a:extLst>
          </p:cNvPr>
          <p:cNvSpPr>
            <a:spLocks noGrp="1"/>
          </p:cNvSpPr>
          <p:nvPr>
            <p:ph type="body" idx="1"/>
          </p:nvPr>
        </p:nvSpPr>
        <p:spPr/>
        <p:txBody>
          <a:bodyPr/>
          <a:lstStyle/>
          <a:p>
            <a:r>
              <a:rPr lang="en-US" dirty="0"/>
              <a:t>Of NoSQL Databases</a:t>
            </a:r>
          </a:p>
        </p:txBody>
      </p:sp>
      <p:pic>
        <p:nvPicPr>
          <p:cNvPr id="6" name="Graphic 5" descr="Network with solid fill">
            <a:extLst>
              <a:ext uri="{FF2B5EF4-FFF2-40B4-BE49-F238E27FC236}">
                <a16:creationId xmlns:a16="http://schemas.microsoft.com/office/drawing/2014/main" id="{0C7267D7-5C13-49FC-A01F-C02E981C953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65260" y="913949"/>
            <a:ext cx="2515051" cy="2515051"/>
          </a:xfrm>
          <a:prstGeom prst="rect">
            <a:avLst/>
          </a:prstGeom>
        </p:spPr>
      </p:pic>
    </p:spTree>
    <p:extLst>
      <p:ext uri="{BB962C8B-B14F-4D97-AF65-F5344CB8AC3E}">
        <p14:creationId xmlns:p14="http://schemas.microsoft.com/office/powerpoint/2010/main" val="28802276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6C4F390-3F21-4708-8671-018CF17A1447}"/>
              </a:ext>
            </a:extLst>
          </p:cNvPr>
          <p:cNvSpPr>
            <a:spLocks noGrp="1"/>
          </p:cNvSpPr>
          <p:nvPr>
            <p:ph idx="1"/>
          </p:nvPr>
        </p:nvSpPr>
        <p:spPr/>
        <p:txBody>
          <a:bodyPr/>
          <a:lstStyle/>
          <a:p>
            <a:pPr marL="514350" indent="-514350">
              <a:buFont typeface="+mj-lt"/>
              <a:buAutoNum type="arabicPeriod"/>
            </a:pPr>
            <a:r>
              <a:rPr lang="en-US" dirty="0"/>
              <a:t>The Long Journey to Defining Big Data</a:t>
            </a:r>
          </a:p>
          <a:p>
            <a:pPr marL="514350" indent="-514350">
              <a:buFont typeface="+mj-lt"/>
              <a:buAutoNum type="arabicPeriod"/>
            </a:pPr>
            <a:r>
              <a:rPr lang="en-US" dirty="0"/>
              <a:t>Big Data Tools for Storage and Compute</a:t>
            </a:r>
          </a:p>
          <a:p>
            <a:pPr marL="971539" lvl="1" indent="-514350">
              <a:buFont typeface="+mj-lt"/>
              <a:buAutoNum type="arabicPeriod"/>
            </a:pPr>
            <a:r>
              <a:rPr lang="en-US" dirty="0"/>
              <a:t>Hadoop: HDFS / MapReduce</a:t>
            </a:r>
          </a:p>
          <a:p>
            <a:pPr marL="971539" lvl="1" indent="-514350">
              <a:buFont typeface="+mj-lt"/>
              <a:buAutoNum type="arabicPeriod"/>
            </a:pPr>
            <a:r>
              <a:rPr lang="en-US" dirty="0"/>
              <a:t>Spark: </a:t>
            </a:r>
            <a:r>
              <a:rPr lang="en-US" dirty="0" err="1"/>
              <a:t>PySpark</a:t>
            </a:r>
            <a:r>
              <a:rPr lang="en-US" dirty="0"/>
              <a:t> and </a:t>
            </a:r>
            <a:r>
              <a:rPr lang="en-US" dirty="0" err="1"/>
              <a:t>SparkSQL</a:t>
            </a:r>
            <a:endParaRPr lang="en-US" dirty="0"/>
          </a:p>
          <a:p>
            <a:pPr marL="514350" indent="-514350">
              <a:buFont typeface="+mj-lt"/>
              <a:buAutoNum type="arabicPeriod"/>
            </a:pPr>
            <a:r>
              <a:rPr lang="en-US" dirty="0"/>
              <a:t>Common NoSQL Big Data Databases</a:t>
            </a:r>
          </a:p>
          <a:p>
            <a:pPr marL="971539" lvl="1" indent="-514350">
              <a:buFont typeface="+mj-lt"/>
              <a:buAutoNum type="arabicPeriod"/>
            </a:pPr>
            <a:r>
              <a:rPr lang="en-US" dirty="0"/>
              <a:t>Document / </a:t>
            </a:r>
            <a:r>
              <a:rPr lang="en-US" dirty="0" err="1"/>
              <a:t>MongoDb</a:t>
            </a:r>
            <a:endParaRPr lang="en-US" dirty="0"/>
          </a:p>
          <a:p>
            <a:pPr marL="971539" lvl="1" indent="-514350">
              <a:buFont typeface="+mj-lt"/>
              <a:buAutoNum type="arabicPeriod"/>
            </a:pPr>
            <a:r>
              <a:rPr lang="en-US" dirty="0"/>
              <a:t>Big Table / Wide Column / Cassandra</a:t>
            </a:r>
          </a:p>
          <a:p>
            <a:pPr marL="971539" lvl="1" indent="-514350">
              <a:buFont typeface="+mj-lt"/>
              <a:buAutoNum type="arabicPeriod"/>
            </a:pPr>
            <a:r>
              <a:rPr lang="en-US" dirty="0"/>
              <a:t>Graph / Neo4j</a:t>
            </a:r>
          </a:p>
        </p:txBody>
      </p:sp>
      <p:sp>
        <p:nvSpPr>
          <p:cNvPr id="3" name="Title 2">
            <a:extLst>
              <a:ext uri="{FF2B5EF4-FFF2-40B4-BE49-F238E27FC236}">
                <a16:creationId xmlns:a16="http://schemas.microsoft.com/office/drawing/2014/main" id="{856D3A49-04A8-4470-929B-43773C1029BC}"/>
              </a:ext>
            </a:extLst>
          </p:cNvPr>
          <p:cNvSpPr>
            <a:spLocks noGrp="1"/>
          </p:cNvSpPr>
          <p:nvPr>
            <p:ph type="title"/>
          </p:nvPr>
        </p:nvSpPr>
        <p:spPr/>
        <p:txBody>
          <a:bodyPr/>
          <a:lstStyle/>
          <a:p>
            <a:r>
              <a:rPr lang="en-US" dirty="0"/>
              <a:t>Sections of This Talk</a:t>
            </a:r>
          </a:p>
        </p:txBody>
      </p:sp>
    </p:spTree>
    <p:extLst>
      <p:ext uri="{BB962C8B-B14F-4D97-AF65-F5344CB8AC3E}">
        <p14:creationId xmlns:p14="http://schemas.microsoft.com/office/powerpoint/2010/main" val="5641314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Wide-Column</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stored under a row key.</a:t>
            </a:r>
          </a:p>
          <a:p>
            <a:pPr marL="285750" indent="-285750">
              <a:buFont typeface="Arial" panose="020B0604020202020204" pitchFamily="34" charset="0"/>
              <a:buChar char="•"/>
            </a:pPr>
            <a:r>
              <a:rPr lang="en-US" sz="2000" dirty="0"/>
              <a:t>Value consists of columns of data in one big table.</a:t>
            </a:r>
          </a:p>
          <a:p>
            <a:pPr marL="285750" indent="-285750">
              <a:buFont typeface="Arial" panose="020B0604020202020204" pitchFamily="34" charset="0"/>
              <a:buChar char="•"/>
            </a:pPr>
            <a:r>
              <a:rPr lang="en-US" sz="2000" dirty="0"/>
              <a:t>Every row does not need the same set of columns. Flexible schema.</a:t>
            </a:r>
          </a:p>
          <a:p>
            <a:pPr marL="285750" indent="-285750">
              <a:buFont typeface="Arial" panose="020B0604020202020204" pitchFamily="34" charset="0"/>
              <a:buChar char="•"/>
            </a:pPr>
            <a:r>
              <a:rPr lang="en-US" sz="2000" dirty="0"/>
              <a:t>Common columns can be grouped and stored together.</a:t>
            </a:r>
          </a:p>
          <a:p>
            <a:pPr marL="285750" indent="-285750">
              <a:buFont typeface="Arial" panose="020B0604020202020204" pitchFamily="34" charset="0"/>
              <a:buChar char="•"/>
            </a:pPr>
            <a:r>
              <a:rPr lang="en-US" sz="2000" dirty="0"/>
              <a:t>Not full CRUD, more CR.</a:t>
            </a:r>
          </a:p>
          <a:p>
            <a:pPr marL="285750" indent="-285750">
              <a:buFont typeface="Arial" panose="020B0604020202020204" pitchFamily="34" charset="0"/>
              <a:buChar char="•"/>
            </a:pPr>
            <a:r>
              <a:rPr lang="en-US" sz="2000" dirty="0"/>
              <a:t>Designed to be BASE; Fast, guaranteed writes.</a:t>
            </a:r>
          </a:p>
          <a:p>
            <a:pPr marL="285750" indent="-285750">
              <a:buFont typeface="Arial" panose="020B0604020202020204" pitchFamily="34" charset="0"/>
              <a:buChar char="•"/>
            </a:pPr>
            <a:r>
              <a:rPr lang="en-US" sz="2000" dirty="0"/>
              <a:t>SQL-Like query language</a:t>
            </a:r>
          </a:p>
        </p:txBody>
      </p:sp>
      <p:pic>
        <p:nvPicPr>
          <p:cNvPr id="2050" name="Picture 2">
            <a:extLst>
              <a:ext uri="{FF2B5EF4-FFF2-40B4-BE49-F238E27FC236}">
                <a16:creationId xmlns:a16="http://schemas.microsoft.com/office/drawing/2014/main" id="{BAA765E3-CC4E-4D83-9B9E-EE8BC1096FD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708197"/>
            <a:ext cx="6342063" cy="520030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7A7E39-99B9-4DEE-BE12-6A84EAB75830}"/>
              </a:ext>
            </a:extLst>
          </p:cNvPr>
          <p:cNvSpPr/>
          <p:nvPr/>
        </p:nvSpPr>
        <p:spPr>
          <a:xfrm>
            <a:off x="5150939" y="970535"/>
            <a:ext cx="245102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F14D35B-CB49-3835-0DD0-99A2A7EC17A9}"/>
              </a:ext>
            </a:extLst>
          </p:cNvPr>
          <p:cNvSpPr txBox="1"/>
          <p:nvPr/>
        </p:nvSpPr>
        <p:spPr>
          <a:xfrm>
            <a:off x="5398234" y="808257"/>
            <a:ext cx="1834220" cy="646331"/>
          </a:xfrm>
          <a:prstGeom prst="rect">
            <a:avLst/>
          </a:prstGeom>
          <a:noFill/>
        </p:spPr>
        <p:txBody>
          <a:bodyPr wrap="none" rtlCol="0">
            <a:spAutoFit/>
          </a:bodyPr>
          <a:lstStyle/>
          <a:p>
            <a:r>
              <a:rPr lang="en-US" dirty="0"/>
              <a:t>Open Source:</a:t>
            </a:r>
          </a:p>
          <a:p>
            <a:r>
              <a:rPr lang="en-US" dirty="0"/>
              <a:t>Cassandra, HBase</a:t>
            </a:r>
          </a:p>
        </p:txBody>
      </p:sp>
    </p:spTree>
    <p:extLst>
      <p:ext uri="{BB962C8B-B14F-4D97-AF65-F5344CB8AC3E}">
        <p14:creationId xmlns:p14="http://schemas.microsoft.com/office/powerpoint/2010/main" val="28662770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Document</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Keyed Data stored as documents in collections.</a:t>
            </a:r>
          </a:p>
          <a:p>
            <a:pPr marL="285750" indent="-285750">
              <a:buFont typeface="Arial" panose="020B0604020202020204" pitchFamily="34" charset="0"/>
              <a:buChar char="•"/>
            </a:pPr>
            <a:r>
              <a:rPr lang="en-US" sz="2000" dirty="0"/>
              <a:t>Data is usually semi-structured, JSON format, consisting of key-value pairs.</a:t>
            </a:r>
          </a:p>
          <a:p>
            <a:pPr marL="285750" indent="-285750">
              <a:buFont typeface="Arial" panose="020B0604020202020204" pitchFamily="34" charset="0"/>
              <a:buChar char="•"/>
            </a:pPr>
            <a:r>
              <a:rPr lang="en-US" sz="2000" dirty="0"/>
              <a:t>Documents in collections can have pointers to documents in other collections.</a:t>
            </a:r>
          </a:p>
          <a:p>
            <a:pPr marL="285750" indent="-285750">
              <a:buFont typeface="Arial" panose="020B0604020202020204" pitchFamily="34" charset="0"/>
              <a:buChar char="•"/>
            </a:pPr>
            <a:r>
              <a:rPr lang="en-US" sz="2000" dirty="0"/>
              <a:t>Full CRUD.</a:t>
            </a:r>
          </a:p>
          <a:p>
            <a:pPr marL="285750" indent="-285750">
              <a:buFont typeface="Arial" panose="020B0604020202020204" pitchFamily="34" charset="0"/>
              <a:buChar char="•"/>
            </a:pPr>
            <a:r>
              <a:rPr lang="en-US" sz="2000" dirty="0"/>
              <a:t>Systems can be ACID or BASE</a:t>
            </a:r>
          </a:p>
          <a:p>
            <a:pPr marL="285750" indent="-285750">
              <a:buFont typeface="Arial" panose="020B0604020202020204" pitchFamily="34" charset="0"/>
              <a:buChar char="•"/>
            </a:pPr>
            <a:r>
              <a:rPr lang="en-US" sz="2000" dirty="0"/>
              <a:t>Custom Query Language</a:t>
            </a:r>
          </a:p>
        </p:txBody>
      </p:sp>
      <p:pic>
        <p:nvPicPr>
          <p:cNvPr id="3074" name="Picture 2">
            <a:extLst>
              <a:ext uri="{FF2B5EF4-FFF2-40B4-BE49-F238E27FC236}">
                <a16:creationId xmlns:a16="http://schemas.microsoft.com/office/drawing/2014/main" id="{8B7165E0-2191-4515-AD32-C5559B211F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66DC0AD-1715-4E37-9099-52EFD49A144C}"/>
              </a:ext>
            </a:extLst>
          </p:cNvPr>
          <p:cNvSpPr/>
          <p:nvPr/>
        </p:nvSpPr>
        <p:spPr>
          <a:xfrm>
            <a:off x="6184373" y="741260"/>
            <a:ext cx="1953246"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A3EE22D-6BFB-860A-B52C-F5CFAD4FFD08}"/>
              </a:ext>
            </a:extLst>
          </p:cNvPr>
          <p:cNvSpPr txBox="1"/>
          <p:nvPr/>
        </p:nvSpPr>
        <p:spPr>
          <a:xfrm>
            <a:off x="5620853" y="557213"/>
            <a:ext cx="2081019" cy="646331"/>
          </a:xfrm>
          <a:prstGeom prst="rect">
            <a:avLst/>
          </a:prstGeom>
          <a:noFill/>
        </p:spPr>
        <p:txBody>
          <a:bodyPr wrap="none" rtlCol="0">
            <a:spAutoFit/>
          </a:bodyPr>
          <a:lstStyle/>
          <a:p>
            <a:r>
              <a:rPr lang="en-US" dirty="0"/>
              <a:t>Open Source:</a:t>
            </a:r>
          </a:p>
          <a:p>
            <a:r>
              <a:rPr lang="en-US" dirty="0" err="1"/>
              <a:t>MongoDb</a:t>
            </a:r>
            <a:r>
              <a:rPr lang="en-US" dirty="0"/>
              <a:t>, </a:t>
            </a:r>
            <a:r>
              <a:rPr lang="en-US" dirty="0" err="1"/>
              <a:t>CouchDb</a:t>
            </a:r>
            <a:endParaRPr lang="en-US" dirty="0"/>
          </a:p>
        </p:txBody>
      </p:sp>
    </p:spTree>
    <p:extLst>
      <p:ext uri="{BB962C8B-B14F-4D97-AF65-F5344CB8AC3E}">
        <p14:creationId xmlns:p14="http://schemas.microsoft.com/office/powerpoint/2010/main" val="39188716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Graph</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model consists of node and edges.</a:t>
            </a:r>
          </a:p>
          <a:p>
            <a:pPr marL="285750" indent="-285750">
              <a:buFont typeface="Arial" panose="020B0604020202020204" pitchFamily="34" charset="0"/>
              <a:buChar char="•"/>
            </a:pPr>
            <a:r>
              <a:rPr lang="en-US" sz="2000" dirty="0"/>
              <a:t>Structured and unstructured data may be stored in both the node and edge.</a:t>
            </a:r>
          </a:p>
          <a:p>
            <a:pPr marL="285750" indent="-285750">
              <a:buFont typeface="Arial" panose="020B0604020202020204" pitchFamily="34" charset="0"/>
              <a:buChar char="•"/>
            </a:pPr>
            <a:r>
              <a:rPr lang="en-US" sz="2000" dirty="0"/>
              <a:t>Idea for data consisting of complex relationships.</a:t>
            </a:r>
          </a:p>
          <a:p>
            <a:pPr marL="285750" indent="-285750">
              <a:buFont typeface="Arial" panose="020B0604020202020204" pitchFamily="34" charset="0"/>
              <a:buChar char="•"/>
            </a:pPr>
            <a:r>
              <a:rPr lang="en-US" sz="2000" dirty="0"/>
              <a:t>Supports full CRUD.</a:t>
            </a:r>
          </a:p>
          <a:p>
            <a:pPr marL="285750" indent="-285750">
              <a:buFont typeface="Arial" panose="020B0604020202020204" pitchFamily="34" charset="0"/>
              <a:buChar char="•"/>
            </a:pPr>
            <a:r>
              <a:rPr lang="en-US" sz="2000" dirty="0"/>
              <a:t>Systems can be ACID or BASE</a:t>
            </a:r>
          </a:p>
          <a:p>
            <a:pPr marL="285750" indent="-285750">
              <a:buFont typeface="Arial" panose="020B0604020202020204" pitchFamily="34" charset="0"/>
              <a:buChar char="•"/>
            </a:pPr>
            <a:r>
              <a:rPr lang="en-US" sz="2000" dirty="0"/>
              <a:t>Custom Query Language, very unlike SQL.</a:t>
            </a:r>
          </a:p>
        </p:txBody>
      </p:sp>
      <p:pic>
        <p:nvPicPr>
          <p:cNvPr id="4100" name="Picture 4">
            <a:extLst>
              <a:ext uri="{FF2B5EF4-FFF2-40B4-BE49-F238E27FC236}">
                <a16:creationId xmlns:a16="http://schemas.microsoft.com/office/drawing/2014/main" id="{37E431E8-63EB-4F05-8309-7B3F0110E9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0CB1F6C-C75F-467A-8C20-EFD43C7EB692}"/>
              </a:ext>
            </a:extLst>
          </p:cNvPr>
          <p:cNvSpPr/>
          <p:nvPr/>
        </p:nvSpPr>
        <p:spPr>
          <a:xfrm>
            <a:off x="5973357" y="784545"/>
            <a:ext cx="1352664"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Image result for open source graph database">
            <a:extLst>
              <a:ext uri="{FF2B5EF4-FFF2-40B4-BE49-F238E27FC236}">
                <a16:creationId xmlns:a16="http://schemas.microsoft.com/office/drawing/2014/main" id="{7F988DFC-DAD2-AC18-1F83-2DDD3CDA40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50" b="26875"/>
          <a:stretch/>
        </p:blipFill>
        <p:spPr bwMode="auto">
          <a:xfrm>
            <a:off x="8934450" y="514350"/>
            <a:ext cx="1524000" cy="7524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95A3439-80F1-34A3-7836-E0A431FC899A}"/>
              </a:ext>
            </a:extLst>
          </p:cNvPr>
          <p:cNvSpPr txBox="1"/>
          <p:nvPr/>
        </p:nvSpPr>
        <p:spPr>
          <a:xfrm>
            <a:off x="5245002" y="610969"/>
            <a:ext cx="2081019" cy="646331"/>
          </a:xfrm>
          <a:prstGeom prst="rect">
            <a:avLst/>
          </a:prstGeom>
          <a:noFill/>
        </p:spPr>
        <p:txBody>
          <a:bodyPr wrap="none" rtlCol="0">
            <a:spAutoFit/>
          </a:bodyPr>
          <a:lstStyle/>
          <a:p>
            <a:r>
              <a:rPr lang="en-US" dirty="0"/>
              <a:t>Open Source:</a:t>
            </a:r>
          </a:p>
          <a:p>
            <a:r>
              <a:rPr lang="en-US" dirty="0" err="1"/>
              <a:t>MongoDb</a:t>
            </a:r>
            <a:r>
              <a:rPr lang="en-US" dirty="0"/>
              <a:t>, </a:t>
            </a:r>
            <a:r>
              <a:rPr lang="en-US" dirty="0" err="1"/>
              <a:t>CouchDb</a:t>
            </a:r>
            <a:endParaRPr lang="en-US" dirty="0"/>
          </a:p>
        </p:txBody>
      </p:sp>
    </p:spTree>
    <p:extLst>
      <p:ext uri="{BB962C8B-B14F-4D97-AF65-F5344CB8AC3E}">
        <p14:creationId xmlns:p14="http://schemas.microsoft.com/office/powerpoint/2010/main" val="14829681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Key-Value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Data stored under a key.</a:t>
            </a:r>
          </a:p>
          <a:p>
            <a:pPr marL="285750" indent="-285750">
              <a:buFont typeface="Arial" panose="020B0604020202020204" pitchFamily="34" charset="0"/>
              <a:buChar char="•"/>
            </a:pPr>
            <a:r>
              <a:rPr lang="en-US" sz="2000" dirty="0"/>
              <a:t>Value can be anything.</a:t>
            </a:r>
          </a:p>
          <a:p>
            <a:pPr marL="285750" indent="-285750">
              <a:buFont typeface="Arial" panose="020B0604020202020204" pitchFamily="34" charset="0"/>
              <a:buChar char="•"/>
            </a:pPr>
            <a:r>
              <a:rPr lang="en-US" sz="2000" dirty="0"/>
              <a:t>Keys can be name spaced.</a:t>
            </a:r>
          </a:p>
          <a:p>
            <a:pPr marL="285750" indent="-285750">
              <a:buFont typeface="Arial" panose="020B0604020202020204" pitchFamily="34" charset="0"/>
              <a:buChar char="•"/>
            </a:pPr>
            <a:r>
              <a:rPr lang="en-US" sz="2000" dirty="0"/>
              <a:t>Very simple data model. </a:t>
            </a:r>
          </a:p>
          <a:p>
            <a:pPr marL="285750" indent="-285750">
              <a:buFont typeface="Arial" panose="020B0604020202020204" pitchFamily="34" charset="0"/>
              <a:buChar char="•"/>
            </a:pPr>
            <a:r>
              <a:rPr lang="en-US" sz="2000" dirty="0"/>
              <a:t>Very fast and efficient.</a:t>
            </a:r>
          </a:p>
          <a:p>
            <a:pPr marL="285750" indent="-285750">
              <a:buFont typeface="Arial" panose="020B0604020202020204" pitchFamily="34" charset="0"/>
              <a:buChar char="•"/>
            </a:pPr>
            <a:r>
              <a:rPr lang="en-US" sz="2000" dirty="0"/>
              <a:t>Supports full CRUD.</a:t>
            </a:r>
          </a:p>
          <a:p>
            <a:pPr marL="285750" indent="-285750">
              <a:buFont typeface="Arial" panose="020B0604020202020204" pitchFamily="34" charset="0"/>
              <a:buChar char="•"/>
            </a:pPr>
            <a:r>
              <a:rPr lang="en-US" sz="2000" dirty="0"/>
              <a:t>Commonly used to store data you need to retrieve quickly, as if it were in memory.</a:t>
            </a:r>
          </a:p>
          <a:p>
            <a:pPr marL="285750" indent="-285750">
              <a:buFont typeface="Arial" panose="020B0604020202020204" pitchFamily="34" charset="0"/>
              <a:buChar char="•"/>
            </a:pPr>
            <a:r>
              <a:rPr lang="en-US" sz="2000" dirty="0"/>
              <a:t>Simple Query Language</a:t>
            </a:r>
          </a:p>
          <a:p>
            <a:pPr marL="285750" indent="-285750">
              <a:buFont typeface="Arial" panose="020B0604020202020204" pitchFamily="34" charset="0"/>
              <a:buChar char="•"/>
            </a:pPr>
            <a:r>
              <a:rPr lang="en-US" sz="2000" dirty="0"/>
              <a:t>ACID or BASE</a:t>
            </a:r>
          </a:p>
          <a:p>
            <a:pPr marL="285750" indent="-285750">
              <a:buFont typeface="Arial" panose="020B0604020202020204" pitchFamily="34" charset="0"/>
              <a:buChar char="•"/>
            </a:pPr>
            <a:endParaRPr lang="en-US" sz="2000" dirty="0"/>
          </a:p>
        </p:txBody>
      </p:sp>
      <p:pic>
        <p:nvPicPr>
          <p:cNvPr id="1026" name="Picture 2">
            <a:extLst>
              <a:ext uri="{FF2B5EF4-FFF2-40B4-BE49-F238E27FC236}">
                <a16:creationId xmlns:a16="http://schemas.microsoft.com/office/drawing/2014/main" id="{D4017B41-70B3-4898-892D-B62E5667F38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13325" y="628388"/>
            <a:ext cx="6342063" cy="535992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81F0ED1-145B-4806-86E5-BBAD9B379345}"/>
              </a:ext>
            </a:extLst>
          </p:cNvPr>
          <p:cNvSpPr/>
          <p:nvPr/>
        </p:nvSpPr>
        <p:spPr>
          <a:xfrm>
            <a:off x="5421472" y="1168701"/>
            <a:ext cx="2840592"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C7C4950-E8FB-7E36-030A-64D38D4437F8}"/>
              </a:ext>
            </a:extLst>
          </p:cNvPr>
          <p:cNvSpPr txBox="1"/>
          <p:nvPr/>
        </p:nvSpPr>
        <p:spPr>
          <a:xfrm>
            <a:off x="6477001" y="1003519"/>
            <a:ext cx="1956433" cy="646331"/>
          </a:xfrm>
          <a:prstGeom prst="rect">
            <a:avLst/>
          </a:prstGeom>
          <a:noFill/>
        </p:spPr>
        <p:txBody>
          <a:bodyPr wrap="none" rtlCol="0">
            <a:spAutoFit/>
          </a:bodyPr>
          <a:lstStyle/>
          <a:p>
            <a:r>
              <a:rPr lang="en-US" dirty="0"/>
              <a:t>Open Source:</a:t>
            </a:r>
          </a:p>
          <a:p>
            <a:r>
              <a:rPr lang="en-US" dirty="0"/>
              <a:t>Redis, Memcached</a:t>
            </a:r>
          </a:p>
        </p:txBody>
      </p:sp>
    </p:spTree>
    <p:extLst>
      <p:ext uri="{BB962C8B-B14F-4D97-AF65-F5344CB8AC3E}">
        <p14:creationId xmlns:p14="http://schemas.microsoft.com/office/powerpoint/2010/main" val="13967743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Search Engine</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Documents can be structured, semi-structured, or unstructured.</a:t>
            </a:r>
          </a:p>
          <a:p>
            <a:pPr marL="285750" indent="-285750">
              <a:buFont typeface="Arial" panose="020B0604020202020204" pitchFamily="34" charset="0"/>
              <a:buChar char="•"/>
            </a:pPr>
            <a:r>
              <a:rPr lang="en-US" sz="2000" dirty="0"/>
              <a:t>Indexes are created over the documents, and one can search for any content within the document. </a:t>
            </a:r>
          </a:p>
          <a:p>
            <a:pPr marL="285750" indent="-285750">
              <a:buFont typeface="Arial" panose="020B0604020202020204" pitchFamily="34" charset="0"/>
              <a:buChar char="•"/>
            </a:pPr>
            <a:r>
              <a:rPr lang="en-US" sz="2000" dirty="0"/>
              <a:t>Search can find any data within the document; semi-structured data can be keyed.</a:t>
            </a:r>
          </a:p>
          <a:p>
            <a:pPr marL="285750" indent="-285750">
              <a:buFont typeface="Arial" panose="020B0604020202020204" pitchFamily="34" charset="0"/>
              <a:buChar char="•"/>
            </a:pPr>
            <a:r>
              <a:rPr lang="en-US" sz="2000" dirty="0"/>
              <a:t>Not full CRUD, more CR.</a:t>
            </a:r>
          </a:p>
          <a:p>
            <a:pPr marL="285750" indent="-285750">
              <a:buFont typeface="Arial" panose="020B0604020202020204" pitchFamily="34" charset="0"/>
              <a:buChar char="•"/>
            </a:pPr>
            <a:r>
              <a:rPr lang="en-US" sz="2000" dirty="0"/>
              <a:t>Systems are typically BASE</a:t>
            </a:r>
          </a:p>
          <a:p>
            <a:pPr marL="285750" indent="-285750">
              <a:buFont typeface="Arial" panose="020B0604020202020204" pitchFamily="34" charset="0"/>
              <a:buChar char="•"/>
            </a:pPr>
            <a:r>
              <a:rPr lang="en-US" sz="2000" dirty="0"/>
              <a:t>Custom Query Language, non-SQL like.</a:t>
            </a:r>
          </a:p>
        </p:txBody>
      </p:sp>
      <p:pic>
        <p:nvPicPr>
          <p:cNvPr id="5122" name="Picture 2">
            <a:extLst>
              <a:ext uri="{FF2B5EF4-FFF2-40B4-BE49-F238E27FC236}">
                <a16:creationId xmlns:a16="http://schemas.microsoft.com/office/drawing/2014/main" id="{E9925D2A-7B85-4CA4-A481-5B442CA446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20853" y="457200"/>
            <a:ext cx="5127007" cy="57023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3994F32D-023D-4637-9639-B4A2ACE1D41A}"/>
              </a:ext>
            </a:extLst>
          </p:cNvPr>
          <p:cNvSpPr/>
          <p:nvPr/>
        </p:nvSpPr>
        <p:spPr>
          <a:xfrm>
            <a:off x="5854323" y="784545"/>
            <a:ext cx="1477109"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3699AEB-3F65-9BDA-2CB9-420F18C0ABAC}"/>
              </a:ext>
            </a:extLst>
          </p:cNvPr>
          <p:cNvSpPr txBox="1"/>
          <p:nvPr/>
        </p:nvSpPr>
        <p:spPr>
          <a:xfrm>
            <a:off x="5257801" y="646332"/>
            <a:ext cx="1858650" cy="646331"/>
          </a:xfrm>
          <a:prstGeom prst="rect">
            <a:avLst/>
          </a:prstGeom>
          <a:noFill/>
        </p:spPr>
        <p:txBody>
          <a:bodyPr wrap="none" rtlCol="0">
            <a:spAutoFit/>
          </a:bodyPr>
          <a:lstStyle/>
          <a:p>
            <a:r>
              <a:rPr lang="en-US" dirty="0"/>
              <a:t>Open Source:</a:t>
            </a:r>
          </a:p>
          <a:p>
            <a:r>
              <a:rPr lang="en-US" dirty="0"/>
              <a:t>Elasticsearch, </a:t>
            </a:r>
            <a:r>
              <a:rPr lang="en-US" dirty="0" err="1"/>
              <a:t>Solr</a:t>
            </a:r>
            <a:endParaRPr lang="en-US" dirty="0"/>
          </a:p>
        </p:txBody>
      </p:sp>
    </p:spTree>
    <p:extLst>
      <p:ext uri="{BB962C8B-B14F-4D97-AF65-F5344CB8AC3E}">
        <p14:creationId xmlns:p14="http://schemas.microsoft.com/office/powerpoint/2010/main" val="161500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2958E-0CB4-412B-B4DD-1691C057529B}"/>
              </a:ext>
            </a:extLst>
          </p:cNvPr>
          <p:cNvSpPr>
            <a:spLocks noGrp="1"/>
          </p:cNvSpPr>
          <p:nvPr>
            <p:ph type="title"/>
          </p:nvPr>
        </p:nvSpPr>
        <p:spPr>
          <a:solidFill>
            <a:schemeClr val="accent1"/>
          </a:solidFill>
        </p:spPr>
        <p:txBody>
          <a:bodyPr/>
          <a:lstStyle/>
          <a:p>
            <a:pPr algn="ctr"/>
            <a:r>
              <a:rPr lang="en-US" dirty="0"/>
              <a:t>Streaming</a:t>
            </a:r>
          </a:p>
        </p:txBody>
      </p:sp>
      <p:sp>
        <p:nvSpPr>
          <p:cNvPr id="5" name="Text Placeholder 4">
            <a:extLst>
              <a:ext uri="{FF2B5EF4-FFF2-40B4-BE49-F238E27FC236}">
                <a16:creationId xmlns:a16="http://schemas.microsoft.com/office/drawing/2014/main" id="{E36A5B68-390F-4762-A466-60C6AC3402E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Supports structured, semi-structured, or unstructured data.</a:t>
            </a:r>
          </a:p>
          <a:p>
            <a:pPr marL="285750" indent="-285750">
              <a:buFont typeface="Arial" panose="020B0604020202020204" pitchFamily="34" charset="0"/>
              <a:buChar char="•"/>
            </a:pPr>
            <a:r>
              <a:rPr lang="en-US" sz="2000" dirty="0"/>
              <a:t>Data in motion, not data at rest.</a:t>
            </a:r>
          </a:p>
          <a:p>
            <a:pPr marL="285750" indent="-285750">
              <a:buFont typeface="Arial" panose="020B0604020202020204" pitchFamily="34" charset="0"/>
              <a:buChar char="•"/>
            </a:pPr>
            <a:r>
              <a:rPr lang="en-US" sz="2000" dirty="0"/>
              <a:t>Producers sends data, consumers receive it. </a:t>
            </a:r>
          </a:p>
          <a:p>
            <a:pPr marL="285750" indent="-285750">
              <a:buFont typeface="Arial" panose="020B0604020202020204" pitchFamily="34" charset="0"/>
              <a:buChar char="•"/>
            </a:pPr>
            <a:r>
              <a:rPr lang="en-US" sz="2000" dirty="0"/>
              <a:t>Data is sent to a topic where it awaits consumption by consumers. </a:t>
            </a:r>
          </a:p>
          <a:p>
            <a:pPr marL="285750" indent="-285750">
              <a:buFont typeface="Arial" panose="020B0604020202020204" pitchFamily="34" charset="0"/>
              <a:buChar char="•"/>
            </a:pPr>
            <a:r>
              <a:rPr lang="en-US" sz="2000" dirty="0"/>
              <a:t>Systems are typically BASE + ACID</a:t>
            </a:r>
          </a:p>
          <a:p>
            <a:pPr marL="285750" indent="-285750">
              <a:buFont typeface="Arial" panose="020B0604020202020204" pitchFamily="34" charset="0"/>
              <a:buChar char="•"/>
            </a:pPr>
            <a:r>
              <a:rPr lang="en-US" sz="2000" dirty="0"/>
              <a:t>API’s for publishing / subscribing to topics.</a:t>
            </a:r>
          </a:p>
          <a:p>
            <a:pPr marL="285750" indent="-285750">
              <a:buFont typeface="Arial" panose="020B0604020202020204" pitchFamily="34" charset="0"/>
              <a:buChar char="•"/>
            </a:pPr>
            <a:r>
              <a:rPr lang="en-US" sz="2000" dirty="0"/>
              <a:t>Custom Query Language</a:t>
            </a:r>
          </a:p>
        </p:txBody>
      </p:sp>
      <p:sp>
        <p:nvSpPr>
          <p:cNvPr id="7" name="Rectangle 6">
            <a:extLst>
              <a:ext uri="{FF2B5EF4-FFF2-40B4-BE49-F238E27FC236}">
                <a16:creationId xmlns:a16="http://schemas.microsoft.com/office/drawing/2014/main" id="{3994F32D-023D-4637-9639-B4A2ACE1D41A}"/>
              </a:ext>
            </a:extLst>
          </p:cNvPr>
          <p:cNvSpPr/>
          <p:nvPr/>
        </p:nvSpPr>
        <p:spPr>
          <a:xfrm>
            <a:off x="5854323" y="784545"/>
            <a:ext cx="373335" cy="5735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How Apache Kafka messages are written | DataStax Apache Kafka Connector">
            <a:extLst>
              <a:ext uri="{FF2B5EF4-FFF2-40B4-BE49-F238E27FC236}">
                <a16:creationId xmlns:a16="http://schemas.microsoft.com/office/drawing/2014/main" id="{F7984964-079D-4111-9FE2-41C8853335E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51199" y="1888318"/>
            <a:ext cx="7000748" cy="316942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Apache Kafka | TIBCO Software">
            <a:extLst>
              <a:ext uri="{FF2B5EF4-FFF2-40B4-BE49-F238E27FC236}">
                <a16:creationId xmlns:a16="http://schemas.microsoft.com/office/drawing/2014/main" id="{CD3C381A-27A0-4DC4-82DB-6100B51096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848" t="3401" r="20407" b="46257"/>
          <a:stretch/>
        </p:blipFill>
        <p:spPr bwMode="auto">
          <a:xfrm>
            <a:off x="8115976" y="898168"/>
            <a:ext cx="1537610" cy="74125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385025F-658E-C023-0249-73CE9937EE94}"/>
              </a:ext>
            </a:extLst>
          </p:cNvPr>
          <p:cNvSpPr txBox="1"/>
          <p:nvPr/>
        </p:nvSpPr>
        <p:spPr>
          <a:xfrm>
            <a:off x="6000750" y="960634"/>
            <a:ext cx="6096000" cy="646331"/>
          </a:xfrm>
          <a:prstGeom prst="rect">
            <a:avLst/>
          </a:prstGeom>
          <a:noFill/>
        </p:spPr>
        <p:txBody>
          <a:bodyPr wrap="square">
            <a:spAutoFit/>
          </a:bodyPr>
          <a:lstStyle/>
          <a:p>
            <a:r>
              <a:rPr lang="en-US" dirty="0"/>
              <a:t>Open Source:</a:t>
            </a:r>
          </a:p>
          <a:p>
            <a:r>
              <a:rPr lang="en-US" dirty="0"/>
              <a:t>Kafka</a:t>
            </a:r>
          </a:p>
        </p:txBody>
      </p:sp>
    </p:spTree>
    <p:extLst>
      <p:ext uri="{BB962C8B-B14F-4D97-AF65-F5344CB8AC3E}">
        <p14:creationId xmlns:p14="http://schemas.microsoft.com/office/powerpoint/2010/main" val="19261233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6A857-8298-4F01-B7E2-CA7937432AD0}"/>
              </a:ext>
            </a:extLst>
          </p:cNvPr>
          <p:cNvSpPr>
            <a:spLocks noGrp="1"/>
          </p:cNvSpPr>
          <p:nvPr>
            <p:ph type="title"/>
          </p:nvPr>
        </p:nvSpPr>
        <p:spPr>
          <a:solidFill>
            <a:schemeClr val="accent1"/>
          </a:solidFill>
        </p:spPr>
        <p:txBody>
          <a:bodyPr/>
          <a:lstStyle/>
          <a:p>
            <a:pPr algn="ctr"/>
            <a:r>
              <a:rPr lang="en-US" dirty="0"/>
              <a:t>Multi Model</a:t>
            </a:r>
          </a:p>
        </p:txBody>
      </p:sp>
      <p:sp>
        <p:nvSpPr>
          <p:cNvPr id="3" name="Content Placeholder 2">
            <a:extLst>
              <a:ext uri="{FF2B5EF4-FFF2-40B4-BE49-F238E27FC236}">
                <a16:creationId xmlns:a16="http://schemas.microsoft.com/office/drawing/2014/main" id="{40D07056-BD55-4543-A7FB-6F87ED31169D}"/>
              </a:ext>
            </a:extLst>
          </p:cNvPr>
          <p:cNvSpPr>
            <a:spLocks noGrp="1"/>
          </p:cNvSpPr>
          <p:nvPr>
            <p:ph idx="1"/>
          </p:nvPr>
        </p:nvSpPr>
        <p:spPr/>
        <p:txBody>
          <a:bodyPr>
            <a:normAutofit/>
          </a:bodyPr>
          <a:lstStyle/>
          <a:p>
            <a:r>
              <a:rPr lang="en-US" dirty="0"/>
              <a:t>PostgreSQL is a relational database but has adopted many of the features found in NoSQL databases.</a:t>
            </a:r>
          </a:p>
          <a:p>
            <a:pPr lvl="1"/>
            <a:r>
              <a:rPr lang="en-US" dirty="0"/>
              <a:t>In memory tables for basic CRUD operations (Like Key-Value)</a:t>
            </a:r>
          </a:p>
          <a:p>
            <a:pPr lvl="1"/>
            <a:r>
              <a:rPr lang="en-US" dirty="0"/>
              <a:t>Document database for no-schema with JSON support</a:t>
            </a:r>
          </a:p>
          <a:p>
            <a:pPr lvl="1"/>
            <a:r>
              <a:rPr lang="en-US" dirty="0"/>
              <a:t>Graph support through Apache AGE</a:t>
            </a:r>
          </a:p>
          <a:p>
            <a:pPr lvl="1"/>
            <a:r>
              <a:rPr lang="en-US" dirty="0"/>
              <a:t>In-Memory support for Key-Value</a:t>
            </a:r>
          </a:p>
          <a:p>
            <a:pPr lvl="1"/>
            <a:r>
              <a:rPr lang="en-US" dirty="0"/>
              <a:t>Connectors to query unstructured data.</a:t>
            </a:r>
          </a:p>
          <a:p>
            <a:endParaRPr lang="en-US" dirty="0"/>
          </a:p>
        </p:txBody>
      </p:sp>
      <p:sp>
        <p:nvSpPr>
          <p:cNvPr id="4" name="Text Placeholder 3">
            <a:extLst>
              <a:ext uri="{FF2B5EF4-FFF2-40B4-BE49-F238E27FC236}">
                <a16:creationId xmlns:a16="http://schemas.microsoft.com/office/drawing/2014/main" id="{55C110D8-EB75-4118-AEA7-4F6290A99D26}"/>
              </a:ext>
            </a:extLst>
          </p:cNvPr>
          <p:cNvSpPr>
            <a:spLocks noGrp="1"/>
          </p:cNvSpPr>
          <p:nvPr>
            <p:ph type="body" sz="half" idx="2"/>
          </p:nvPr>
        </p:nvSpPr>
        <p:spPr/>
        <p:txBody>
          <a:bodyPr/>
          <a:lstStyle/>
          <a:p>
            <a:pPr marL="285750" indent="-285750">
              <a:buFont typeface="Arial" panose="020B0604020202020204" pitchFamily="34" charset="0"/>
              <a:buChar char="•"/>
            </a:pPr>
            <a:r>
              <a:rPr lang="en-US" sz="2000" dirty="0"/>
              <a:t>Most RDBMS are now Multi-Model, including support for other models like Graph, Document, and Key-Value.</a:t>
            </a:r>
          </a:p>
          <a:p>
            <a:pPr marL="285750" indent="-285750">
              <a:buFont typeface="Arial" panose="020B0604020202020204" pitchFamily="34" charset="0"/>
              <a:buChar char="•"/>
            </a:pPr>
            <a:r>
              <a:rPr lang="en-US" sz="2000" dirty="0"/>
              <a:t>This does not imply these systems will scale horizontally easily.</a:t>
            </a:r>
          </a:p>
          <a:p>
            <a:pPr marL="285750" indent="-285750">
              <a:buFont typeface="Arial" panose="020B0604020202020204" pitchFamily="34" charset="0"/>
              <a:buChar char="•"/>
            </a:pPr>
            <a:r>
              <a:rPr lang="en-US" sz="2000" dirty="0"/>
              <a:t>Multi-Model databases are evolving in their features, performance and usability.</a:t>
            </a:r>
          </a:p>
          <a:p>
            <a:pPr marL="285750" indent="-285750">
              <a:buFont typeface="Arial" panose="020B0604020202020204" pitchFamily="34" charset="0"/>
              <a:buChar char="•"/>
            </a:pPr>
            <a:r>
              <a:rPr lang="en-US" sz="2000" dirty="0"/>
              <a:t>Oracle, PostgreSQL, and Microsoft SQL Server are Multi-Model</a:t>
            </a:r>
          </a:p>
          <a:p>
            <a:endParaRPr lang="en-US" dirty="0"/>
          </a:p>
        </p:txBody>
      </p:sp>
    </p:spTree>
    <p:extLst>
      <p:ext uri="{BB962C8B-B14F-4D97-AF65-F5344CB8AC3E}">
        <p14:creationId xmlns:p14="http://schemas.microsoft.com/office/powerpoint/2010/main" val="22101699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72D516C-A902-4AC5-9F6B-7FE527DC6563}"/>
              </a:ext>
            </a:extLst>
          </p:cNvPr>
          <p:cNvSpPr>
            <a:spLocks noGrp="1"/>
          </p:cNvSpPr>
          <p:nvPr>
            <p:ph type="title"/>
          </p:nvPr>
        </p:nvSpPr>
        <p:spPr/>
        <p:txBody>
          <a:bodyPr/>
          <a:lstStyle/>
          <a:p>
            <a:r>
              <a:rPr lang="en-US" dirty="0"/>
              <a:t>The NoSQL Guide</a:t>
            </a:r>
          </a:p>
        </p:txBody>
      </p:sp>
      <p:graphicFrame>
        <p:nvGraphicFramePr>
          <p:cNvPr id="6" name="Table 5">
            <a:extLst>
              <a:ext uri="{FF2B5EF4-FFF2-40B4-BE49-F238E27FC236}">
                <a16:creationId xmlns:a16="http://schemas.microsoft.com/office/drawing/2014/main" id="{25BE25F2-6A6B-47EF-94CA-35D4A027E40D}"/>
              </a:ext>
            </a:extLst>
          </p:cNvPr>
          <p:cNvGraphicFramePr>
            <a:graphicFrameLocks noGrp="1"/>
          </p:cNvGraphicFramePr>
          <p:nvPr>
            <p:extLst>
              <p:ext uri="{D42A27DB-BD31-4B8C-83A1-F6EECF244321}">
                <p14:modId xmlns:p14="http://schemas.microsoft.com/office/powerpoint/2010/main" val="404360526"/>
              </p:ext>
            </p:extLst>
          </p:nvPr>
        </p:nvGraphicFramePr>
        <p:xfrm>
          <a:off x="838200" y="1577881"/>
          <a:ext cx="10453255" cy="4500018"/>
        </p:xfrm>
        <a:graphic>
          <a:graphicData uri="http://schemas.openxmlformats.org/drawingml/2006/table">
            <a:tbl>
              <a:tblPr>
                <a:tableStyleId>{7DF18680-E054-41AD-8BC1-D1AEF772440D}</a:tableStyleId>
              </a:tblPr>
              <a:tblGrid>
                <a:gridCol w="2090651">
                  <a:extLst>
                    <a:ext uri="{9D8B030D-6E8A-4147-A177-3AD203B41FA5}">
                      <a16:colId xmlns:a16="http://schemas.microsoft.com/office/drawing/2014/main" val="16535912"/>
                    </a:ext>
                  </a:extLst>
                </a:gridCol>
                <a:gridCol w="2090651">
                  <a:extLst>
                    <a:ext uri="{9D8B030D-6E8A-4147-A177-3AD203B41FA5}">
                      <a16:colId xmlns:a16="http://schemas.microsoft.com/office/drawing/2014/main" val="3750337888"/>
                    </a:ext>
                  </a:extLst>
                </a:gridCol>
                <a:gridCol w="2090651">
                  <a:extLst>
                    <a:ext uri="{9D8B030D-6E8A-4147-A177-3AD203B41FA5}">
                      <a16:colId xmlns:a16="http://schemas.microsoft.com/office/drawing/2014/main" val="491309644"/>
                    </a:ext>
                  </a:extLst>
                </a:gridCol>
                <a:gridCol w="2181629">
                  <a:extLst>
                    <a:ext uri="{9D8B030D-6E8A-4147-A177-3AD203B41FA5}">
                      <a16:colId xmlns:a16="http://schemas.microsoft.com/office/drawing/2014/main" val="3337444712"/>
                    </a:ext>
                  </a:extLst>
                </a:gridCol>
                <a:gridCol w="1999673">
                  <a:extLst>
                    <a:ext uri="{9D8B030D-6E8A-4147-A177-3AD203B41FA5}">
                      <a16:colId xmlns:a16="http://schemas.microsoft.com/office/drawing/2014/main" val="1841200477"/>
                    </a:ext>
                  </a:extLst>
                </a:gridCol>
              </a:tblGrid>
              <a:tr h="337095">
                <a:tc>
                  <a:txBody>
                    <a:bodyPr/>
                    <a:lstStyle/>
                    <a:p>
                      <a:r>
                        <a:rPr lang="en-US" sz="1800" b="1">
                          <a:effectLst/>
                        </a:rPr>
                        <a:t>Database Model</a:t>
                      </a:r>
                    </a:p>
                  </a:txBody>
                  <a:tcPr marL="79388" marR="79388" marT="36641" marB="36641" anchor="ctr">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tcPr>
                </a:tc>
                <a:tc>
                  <a:txBody>
                    <a:bodyPr/>
                    <a:lstStyle/>
                    <a:p>
                      <a:r>
                        <a:rPr lang="en-US" sz="1800" b="1" dirty="0">
                          <a:effectLst/>
                        </a:rPr>
                        <a:t>Best In Class **</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dirty="0">
                          <a:effectLst/>
                        </a:rPr>
                        <a:t>AWS</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a:effectLst/>
                        </a:rPr>
                        <a:t>Azure</a:t>
                      </a:r>
                    </a:p>
                  </a:txBody>
                  <a:tcPr marL="79388" marR="79388" marT="36641" marB="36641" anchor="ctr">
                    <a:lnT w="38100" cap="flat" cmpd="sng" algn="ctr">
                      <a:solidFill>
                        <a:schemeClr val="tx1"/>
                      </a:solidFill>
                      <a:prstDash val="solid"/>
                      <a:round/>
                      <a:headEnd type="none" w="med" len="med"/>
                      <a:tailEnd type="none" w="med" len="med"/>
                    </a:lnT>
                  </a:tcPr>
                </a:tc>
                <a:tc>
                  <a:txBody>
                    <a:bodyPr/>
                    <a:lstStyle/>
                    <a:p>
                      <a:r>
                        <a:rPr lang="en-US" sz="1800" b="1" dirty="0">
                          <a:effectLst/>
                        </a:rPr>
                        <a:t>GCP</a:t>
                      </a:r>
                    </a:p>
                  </a:txBody>
                  <a:tcPr marL="79388" marR="79388" marT="36641" marB="36641" anchor="ctr">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96094609"/>
                  </a:ext>
                </a:extLst>
              </a:tr>
              <a:tr h="337095">
                <a:tc>
                  <a:txBody>
                    <a:bodyPr/>
                    <a:lstStyle/>
                    <a:p>
                      <a:r>
                        <a:rPr lang="en-US" sz="1800" b="1">
                          <a:effectLst/>
                        </a:rPr>
                        <a:t>Relational</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Oracle (rank:1)</a:t>
                      </a:r>
                    </a:p>
                  </a:txBody>
                  <a:tcPr marL="79388" marR="79388" marT="36641" marB="36641" anchor="ctr"/>
                </a:tc>
                <a:tc>
                  <a:txBody>
                    <a:bodyPr/>
                    <a:lstStyle/>
                    <a:p>
                      <a:r>
                        <a:rPr lang="en-US" sz="1800">
                          <a:effectLst/>
                        </a:rPr>
                        <a:t>Aurora</a:t>
                      </a:r>
                    </a:p>
                  </a:txBody>
                  <a:tcPr marL="79388" marR="79388" marT="36641" marB="36641" anchor="ctr"/>
                </a:tc>
                <a:tc>
                  <a:txBody>
                    <a:bodyPr/>
                    <a:lstStyle/>
                    <a:p>
                      <a:r>
                        <a:rPr lang="en-US" sz="1800">
                          <a:effectLst/>
                        </a:rPr>
                        <a:t>Azure SQL</a:t>
                      </a:r>
                    </a:p>
                  </a:txBody>
                  <a:tcPr marL="79388" marR="79388" marT="36641" marB="36641" anchor="ctr"/>
                </a:tc>
                <a:tc>
                  <a:txBody>
                    <a:bodyPr/>
                    <a:lstStyle/>
                    <a:p>
                      <a:r>
                        <a:rPr lang="en-US" sz="1800">
                          <a:effectLst/>
                        </a:rPr>
                        <a:t>Cloud SQL</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37338659"/>
                  </a:ext>
                </a:extLst>
              </a:tr>
              <a:tr h="600909">
                <a:tc>
                  <a:txBody>
                    <a:bodyPr/>
                    <a:lstStyle/>
                    <a:p>
                      <a:r>
                        <a:rPr lang="en-US" sz="1800" b="1">
                          <a:effectLst/>
                        </a:rPr>
                        <a:t>Document</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err="1">
                          <a:effectLst/>
                        </a:rPr>
                        <a:t>MongoDb</a:t>
                      </a:r>
                      <a:r>
                        <a:rPr lang="en-US" sz="1800" dirty="0">
                          <a:effectLst/>
                        </a:rPr>
                        <a:t> (rank:5)</a:t>
                      </a:r>
                    </a:p>
                  </a:txBody>
                  <a:tcPr marL="79388" marR="79388" marT="36641" marB="36641" anchor="ctr"/>
                </a:tc>
                <a:tc>
                  <a:txBody>
                    <a:bodyPr/>
                    <a:lstStyle/>
                    <a:p>
                      <a:r>
                        <a:rPr lang="en-US" sz="1800">
                          <a:effectLst/>
                        </a:rPr>
                        <a:t>DocumentDB</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Firestore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53747979"/>
                  </a:ext>
                </a:extLst>
              </a:tr>
              <a:tr h="600909">
                <a:tc>
                  <a:txBody>
                    <a:bodyPr/>
                    <a:lstStyle/>
                    <a:p>
                      <a:r>
                        <a:rPr lang="en-US" sz="1800" b="1">
                          <a:effectLst/>
                        </a:rPr>
                        <a:t>Key-Value</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Redis (rank:6)</a:t>
                      </a:r>
                    </a:p>
                  </a:txBody>
                  <a:tcPr marL="79388" marR="79388" marT="36641" marB="36641" anchor="ctr"/>
                </a:tc>
                <a:tc>
                  <a:txBody>
                    <a:bodyPr/>
                    <a:lstStyle/>
                    <a:p>
                      <a:r>
                        <a:rPr lang="en-US" sz="1800" dirty="0">
                          <a:effectLst/>
                        </a:rPr>
                        <a:t>DynamoDB</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Datastore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0280854"/>
                  </a:ext>
                </a:extLst>
              </a:tr>
              <a:tr h="600909">
                <a:tc>
                  <a:txBody>
                    <a:bodyPr/>
                    <a:lstStyle/>
                    <a:p>
                      <a:r>
                        <a:rPr lang="en-US" sz="1800" b="1" dirty="0">
                          <a:effectLst/>
                        </a:rPr>
                        <a:t>Wide Column</a:t>
                      </a:r>
                      <a:endParaRPr lang="en-US" sz="1800" dirty="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Cassandra (rank:12)</a:t>
                      </a:r>
                    </a:p>
                  </a:txBody>
                  <a:tcPr marL="79388" marR="79388" marT="36641" marB="36641" anchor="ctr"/>
                </a:tc>
                <a:tc>
                  <a:txBody>
                    <a:bodyPr/>
                    <a:lstStyle/>
                    <a:p>
                      <a:r>
                        <a:rPr lang="en-US" sz="1800" dirty="0" err="1">
                          <a:effectLst/>
                        </a:rPr>
                        <a:t>Keyspaces</a:t>
                      </a:r>
                      <a:r>
                        <a:rPr lang="en-US" sz="1800" dirty="0">
                          <a:effectLst/>
                        </a:rPr>
                        <a:t> (Cassandra)</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Bigtable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3539295"/>
                  </a:ext>
                </a:extLst>
              </a:tr>
              <a:tr h="600909">
                <a:tc>
                  <a:txBody>
                    <a:bodyPr/>
                    <a:lstStyle/>
                    <a:p>
                      <a:r>
                        <a:rPr lang="en-US" sz="1800" b="1">
                          <a:effectLst/>
                        </a:rPr>
                        <a:t>Graph</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dirty="0">
                          <a:effectLst/>
                        </a:rPr>
                        <a:t>Neo4j (rank:20)</a:t>
                      </a:r>
                    </a:p>
                  </a:txBody>
                  <a:tcPr marL="79388" marR="79388" marT="36641" marB="36641" anchor="ctr"/>
                </a:tc>
                <a:tc>
                  <a:txBody>
                    <a:bodyPr/>
                    <a:lstStyle/>
                    <a:p>
                      <a:r>
                        <a:rPr lang="en-US" sz="1800">
                          <a:effectLst/>
                        </a:rPr>
                        <a:t>Neptune</a:t>
                      </a:r>
                    </a:p>
                  </a:txBody>
                  <a:tcPr marL="79388" marR="79388" marT="36641" marB="36641" anchor="ctr"/>
                </a:tc>
                <a:tc>
                  <a:txBody>
                    <a:bodyPr/>
                    <a:lstStyle/>
                    <a:p>
                      <a:r>
                        <a:rPr lang="en-US" sz="1800">
                          <a:effectLst/>
                        </a:rPr>
                        <a:t>CosmosDB (multi-model)</a:t>
                      </a:r>
                    </a:p>
                  </a:txBody>
                  <a:tcPr marL="79388" marR="79388" marT="36641" marB="36641" anchor="ctr"/>
                </a:tc>
                <a:tc>
                  <a:txBody>
                    <a:bodyPr/>
                    <a:lstStyle/>
                    <a:p>
                      <a:r>
                        <a:rPr lang="en-US" sz="1800">
                          <a:effectLst/>
                        </a:rPr>
                        <a:t>Neo4j</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63240779"/>
                  </a:ext>
                </a:extLst>
              </a:tr>
              <a:tr h="600909">
                <a:tc>
                  <a:txBody>
                    <a:bodyPr/>
                    <a:lstStyle/>
                    <a:p>
                      <a:r>
                        <a:rPr lang="en-US" sz="1800" b="1">
                          <a:effectLst/>
                        </a:rPr>
                        <a:t>Search</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Elasticsearch (rank:8)</a:t>
                      </a:r>
                    </a:p>
                  </a:txBody>
                  <a:tcPr marL="79388" marR="79388" marT="36641" marB="36641" anchor="ctr"/>
                </a:tc>
                <a:tc>
                  <a:txBody>
                    <a:bodyPr/>
                    <a:lstStyle/>
                    <a:p>
                      <a:r>
                        <a:rPr lang="en-US" sz="1800">
                          <a:effectLst/>
                        </a:rPr>
                        <a:t>Elasticsearch</a:t>
                      </a:r>
                    </a:p>
                  </a:txBody>
                  <a:tcPr marL="79388" marR="79388" marT="36641" marB="36641" anchor="ctr"/>
                </a:tc>
                <a:tc>
                  <a:txBody>
                    <a:bodyPr/>
                    <a:lstStyle/>
                    <a:p>
                      <a:r>
                        <a:rPr lang="en-US" sz="1800">
                          <a:effectLst/>
                        </a:rPr>
                        <a:t>Elastic Stack</a:t>
                      </a:r>
                    </a:p>
                  </a:txBody>
                  <a:tcPr marL="79388" marR="79388" marT="36641" marB="36641" anchor="ctr"/>
                </a:tc>
                <a:tc>
                  <a:txBody>
                    <a:bodyPr/>
                    <a:lstStyle/>
                    <a:p>
                      <a:r>
                        <a:rPr lang="en-US" sz="1800">
                          <a:effectLst/>
                        </a:rPr>
                        <a:t>Elasticsearch</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2874615"/>
                  </a:ext>
                </a:extLst>
              </a:tr>
              <a:tr h="337095">
                <a:tc>
                  <a:txBody>
                    <a:bodyPr/>
                    <a:lstStyle/>
                    <a:p>
                      <a:r>
                        <a:rPr lang="en-US" sz="1800" b="1">
                          <a:effectLst/>
                        </a:rPr>
                        <a:t>Object</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tcPr>
                </a:tc>
                <a:tc>
                  <a:txBody>
                    <a:bodyPr/>
                    <a:lstStyle/>
                    <a:p>
                      <a:r>
                        <a:rPr lang="en-US" sz="1800">
                          <a:effectLst/>
                        </a:rPr>
                        <a:t>Minio (rank:none)</a:t>
                      </a:r>
                    </a:p>
                  </a:txBody>
                  <a:tcPr marL="79388" marR="79388" marT="36641" marB="36641" anchor="ctr"/>
                </a:tc>
                <a:tc>
                  <a:txBody>
                    <a:bodyPr/>
                    <a:lstStyle/>
                    <a:p>
                      <a:r>
                        <a:rPr lang="en-US" sz="1800">
                          <a:effectLst/>
                        </a:rPr>
                        <a:t>S3</a:t>
                      </a:r>
                    </a:p>
                  </a:txBody>
                  <a:tcPr marL="79388" marR="79388" marT="36641" marB="36641" anchor="ctr"/>
                </a:tc>
                <a:tc>
                  <a:txBody>
                    <a:bodyPr/>
                    <a:lstStyle/>
                    <a:p>
                      <a:r>
                        <a:rPr lang="en-US" sz="1800">
                          <a:effectLst/>
                        </a:rPr>
                        <a:t>Blob</a:t>
                      </a:r>
                    </a:p>
                  </a:txBody>
                  <a:tcPr marL="79388" marR="79388" marT="36641" marB="36641" anchor="ctr"/>
                </a:tc>
                <a:tc>
                  <a:txBody>
                    <a:bodyPr/>
                    <a:lstStyle/>
                    <a:p>
                      <a:r>
                        <a:rPr lang="en-US" sz="1800">
                          <a:effectLst/>
                        </a:rPr>
                        <a:t>Cloud Storage</a:t>
                      </a:r>
                    </a:p>
                  </a:txBody>
                  <a:tcPr marL="79388" marR="79388" marT="36641" marB="36641" anchor="ctr">
                    <a:lnR w="381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46866174"/>
                  </a:ext>
                </a:extLst>
              </a:tr>
              <a:tr h="337095">
                <a:tc>
                  <a:txBody>
                    <a:bodyPr/>
                    <a:lstStyle/>
                    <a:p>
                      <a:r>
                        <a:rPr lang="en-US" sz="1800" b="1">
                          <a:effectLst/>
                        </a:rPr>
                        <a:t>Streaming</a:t>
                      </a:r>
                      <a:endParaRPr lang="en-US" sz="1800">
                        <a:effectLst/>
                      </a:endParaRPr>
                    </a:p>
                  </a:txBody>
                  <a:tcPr marL="79388" marR="79388" marT="36641" marB="36641"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tcPr>
                </a:tc>
                <a:tc>
                  <a:txBody>
                    <a:bodyPr/>
                    <a:lstStyle/>
                    <a:p>
                      <a:r>
                        <a:rPr lang="en-US" sz="1800">
                          <a:effectLst/>
                        </a:rPr>
                        <a:t>Kafka (rank: none)</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a:effectLst/>
                        </a:rPr>
                        <a:t>Kinesis</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a:effectLst/>
                        </a:rPr>
                        <a:t>Event Hubs</a:t>
                      </a:r>
                    </a:p>
                  </a:txBody>
                  <a:tcPr marL="79388" marR="79388" marT="36641" marB="36641" anchor="ctr">
                    <a:lnB w="38100" cap="flat" cmpd="sng" algn="ctr">
                      <a:solidFill>
                        <a:schemeClr val="tx1"/>
                      </a:solidFill>
                      <a:prstDash val="solid"/>
                      <a:round/>
                      <a:headEnd type="none" w="med" len="med"/>
                      <a:tailEnd type="none" w="med" len="med"/>
                    </a:lnB>
                  </a:tcPr>
                </a:tc>
                <a:tc>
                  <a:txBody>
                    <a:bodyPr/>
                    <a:lstStyle/>
                    <a:p>
                      <a:r>
                        <a:rPr lang="en-US" sz="1800" dirty="0">
                          <a:effectLst/>
                        </a:rPr>
                        <a:t>Confluent cloud</a:t>
                      </a:r>
                    </a:p>
                  </a:txBody>
                  <a:tcPr marL="79388" marR="79388" marT="36641" marB="36641"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85071438"/>
                  </a:ext>
                </a:extLst>
              </a:tr>
            </a:tbl>
          </a:graphicData>
        </a:graphic>
      </p:graphicFrame>
      <p:sp>
        <p:nvSpPr>
          <p:cNvPr id="8" name="TextBox 7">
            <a:extLst>
              <a:ext uri="{FF2B5EF4-FFF2-40B4-BE49-F238E27FC236}">
                <a16:creationId xmlns:a16="http://schemas.microsoft.com/office/drawing/2014/main" id="{FF4D1B17-3519-4C06-A119-A27A9ABB7CF8}"/>
              </a:ext>
            </a:extLst>
          </p:cNvPr>
          <p:cNvSpPr txBox="1"/>
          <p:nvPr/>
        </p:nvSpPr>
        <p:spPr>
          <a:xfrm>
            <a:off x="6784109" y="6353519"/>
            <a:ext cx="4207164" cy="369332"/>
          </a:xfrm>
          <a:prstGeom prst="rect">
            <a:avLst/>
          </a:prstGeom>
          <a:noFill/>
        </p:spPr>
        <p:txBody>
          <a:bodyPr wrap="square">
            <a:spAutoFit/>
          </a:bodyPr>
          <a:lstStyle/>
          <a:p>
            <a:r>
              <a:rPr lang="en-US" dirty="0"/>
              <a:t>** https://db-engines.com/en/ranking</a:t>
            </a:r>
          </a:p>
        </p:txBody>
      </p:sp>
    </p:spTree>
    <p:extLst>
      <p:ext uri="{BB962C8B-B14F-4D97-AF65-F5344CB8AC3E}">
        <p14:creationId xmlns:p14="http://schemas.microsoft.com/office/powerpoint/2010/main" val="17764975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690308-C057-4D2C-84F5-0D96290381DA}"/>
              </a:ext>
            </a:extLst>
          </p:cNvPr>
          <p:cNvSpPr>
            <a:spLocks noGrp="1"/>
          </p:cNvSpPr>
          <p:nvPr>
            <p:ph type="title"/>
          </p:nvPr>
        </p:nvSpPr>
        <p:spPr/>
        <p:txBody>
          <a:bodyPr/>
          <a:lstStyle/>
          <a:p>
            <a:r>
              <a:rPr lang="en-US" dirty="0"/>
              <a:t>Big Data Defined</a:t>
            </a:r>
          </a:p>
        </p:txBody>
      </p:sp>
      <p:sp>
        <p:nvSpPr>
          <p:cNvPr id="2" name="Text Placeholder 1">
            <a:extLst>
              <a:ext uri="{FF2B5EF4-FFF2-40B4-BE49-F238E27FC236}">
                <a16:creationId xmlns:a16="http://schemas.microsoft.com/office/drawing/2014/main" id="{DBC2D00E-D742-4130-B018-0FC1515E53E6}"/>
              </a:ext>
            </a:extLst>
          </p:cNvPr>
          <p:cNvSpPr>
            <a:spLocks noGrp="1"/>
          </p:cNvSpPr>
          <p:nvPr>
            <p:ph type="body" idx="1"/>
          </p:nvPr>
        </p:nvSpPr>
        <p:spPr/>
        <p:txBody>
          <a:bodyPr/>
          <a:lstStyle/>
          <a:p>
            <a:endParaRPr lang="en-US"/>
          </a:p>
        </p:txBody>
      </p:sp>
      <p:pic>
        <p:nvPicPr>
          <p:cNvPr id="6" name="Graphic 5" descr="Gauge">
            <a:extLst>
              <a:ext uri="{FF2B5EF4-FFF2-40B4-BE49-F238E27FC236}">
                <a16:creationId xmlns:a16="http://schemas.microsoft.com/office/drawing/2014/main" id="{4DBF931C-6255-449F-B47F-FE53DD828E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90737" y="1212287"/>
            <a:ext cx="1745661" cy="1745661"/>
          </a:xfrm>
          <a:prstGeom prst="rect">
            <a:avLst/>
          </a:prstGeom>
        </p:spPr>
      </p:pic>
    </p:spTree>
    <p:extLst>
      <p:ext uri="{BB962C8B-B14F-4D97-AF65-F5344CB8AC3E}">
        <p14:creationId xmlns:p14="http://schemas.microsoft.com/office/powerpoint/2010/main" val="15792028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ig Data Analytics Vs. Data Mining">
            <a:extLst>
              <a:ext uri="{FF2B5EF4-FFF2-40B4-BE49-F238E27FC236}">
                <a16:creationId xmlns:a16="http://schemas.microsoft.com/office/drawing/2014/main" id="{55D05FA1-03EF-44D4-85F7-0D2F8777F0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75" y="2038350"/>
            <a:ext cx="6290515" cy="318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C87F2F-0373-4319-83D1-05E38D254530}"/>
              </a:ext>
            </a:extLst>
          </p:cNvPr>
          <p:cNvSpPr>
            <a:spLocks noGrp="1"/>
          </p:cNvSpPr>
          <p:nvPr>
            <p:ph type="title"/>
          </p:nvPr>
        </p:nvSpPr>
        <p:spPr/>
        <p:txBody>
          <a:bodyPr/>
          <a:lstStyle/>
          <a:p>
            <a:r>
              <a:rPr lang="en-US" dirty="0"/>
              <a:t>Finally, Defining Big Data</a:t>
            </a:r>
          </a:p>
        </p:txBody>
      </p:sp>
      <p:sp>
        <p:nvSpPr>
          <p:cNvPr id="3" name="Content Placeholder 2">
            <a:extLst>
              <a:ext uri="{FF2B5EF4-FFF2-40B4-BE49-F238E27FC236}">
                <a16:creationId xmlns:a16="http://schemas.microsoft.com/office/drawing/2014/main" id="{7D1EDA69-2A99-43F0-9C03-EEBEF08C5002}"/>
              </a:ext>
            </a:extLst>
          </p:cNvPr>
          <p:cNvSpPr>
            <a:spLocks noGrp="1"/>
          </p:cNvSpPr>
          <p:nvPr>
            <p:ph idx="1"/>
          </p:nvPr>
        </p:nvSpPr>
        <p:spPr>
          <a:xfrm>
            <a:off x="838200" y="1825625"/>
            <a:ext cx="4110038" cy="4351338"/>
          </a:xfrm>
        </p:spPr>
        <p:txBody>
          <a:bodyPr>
            <a:normAutofit/>
          </a:bodyPr>
          <a:lstStyle/>
          <a:p>
            <a:r>
              <a:rPr lang="en-US" sz="3600" dirty="0"/>
              <a:t>Any data set too large </a:t>
            </a:r>
          </a:p>
          <a:p>
            <a:r>
              <a:rPr lang="en-US" sz="3600" dirty="0"/>
              <a:t>to be processed or stored by a single system and therefore, must be scaled horizontally.</a:t>
            </a:r>
          </a:p>
        </p:txBody>
      </p:sp>
    </p:spTree>
    <p:extLst>
      <p:ext uri="{BB962C8B-B14F-4D97-AF65-F5344CB8AC3E}">
        <p14:creationId xmlns:p14="http://schemas.microsoft.com/office/powerpoint/2010/main" val="412594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8BF7BD9-4D5D-4612-90DA-606ECCE7D822}"/>
              </a:ext>
            </a:extLst>
          </p:cNvPr>
          <p:cNvSpPr>
            <a:spLocks noGrp="1"/>
          </p:cNvSpPr>
          <p:nvPr>
            <p:ph type="title"/>
          </p:nvPr>
        </p:nvSpPr>
        <p:spPr/>
        <p:txBody>
          <a:bodyPr/>
          <a:lstStyle/>
          <a:p>
            <a:r>
              <a:rPr lang="en-US" dirty="0"/>
              <a:t>The Importance of Data</a:t>
            </a:r>
          </a:p>
        </p:txBody>
      </p:sp>
      <p:sp>
        <p:nvSpPr>
          <p:cNvPr id="2" name="Text Placeholder 1">
            <a:extLst>
              <a:ext uri="{FF2B5EF4-FFF2-40B4-BE49-F238E27FC236}">
                <a16:creationId xmlns:a16="http://schemas.microsoft.com/office/drawing/2014/main" id="{E4BDFFE9-DB9B-443C-83E6-99DE16A7CF8F}"/>
              </a:ext>
            </a:extLst>
          </p:cNvPr>
          <p:cNvSpPr>
            <a:spLocks noGrp="1"/>
          </p:cNvSpPr>
          <p:nvPr>
            <p:ph type="body" idx="1"/>
          </p:nvPr>
        </p:nvSpPr>
        <p:spPr/>
        <p:txBody>
          <a:bodyPr/>
          <a:lstStyle/>
          <a:p>
            <a:endParaRPr lang="en-US"/>
          </a:p>
        </p:txBody>
      </p:sp>
      <p:pic>
        <p:nvPicPr>
          <p:cNvPr id="8" name="Graphic 7" descr="Business Growth with solid fill">
            <a:extLst>
              <a:ext uri="{FF2B5EF4-FFF2-40B4-BE49-F238E27FC236}">
                <a16:creationId xmlns:a16="http://schemas.microsoft.com/office/drawing/2014/main" id="{4D4D297F-70F1-443C-AB05-7EAC5A45662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56969" y="1060981"/>
            <a:ext cx="2457450" cy="2457450"/>
          </a:xfrm>
          <a:prstGeom prst="rect">
            <a:avLst/>
          </a:prstGeom>
        </p:spPr>
      </p:pic>
    </p:spTree>
    <p:extLst>
      <p:ext uri="{BB962C8B-B14F-4D97-AF65-F5344CB8AC3E}">
        <p14:creationId xmlns:p14="http://schemas.microsoft.com/office/powerpoint/2010/main" val="8850230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B3CB3-E5F4-4E64-87CD-CB612DA4B8E2}"/>
              </a:ext>
            </a:extLst>
          </p:cNvPr>
          <p:cNvSpPr>
            <a:spLocks noGrp="1"/>
          </p:cNvSpPr>
          <p:nvPr>
            <p:ph type="title"/>
          </p:nvPr>
        </p:nvSpPr>
        <p:spPr/>
        <p:txBody>
          <a:bodyPr/>
          <a:lstStyle/>
          <a:p>
            <a:r>
              <a:rPr lang="en-US" dirty="0"/>
              <a:t>3 Factors of Big Data</a:t>
            </a:r>
          </a:p>
        </p:txBody>
      </p:sp>
      <p:graphicFrame>
        <p:nvGraphicFramePr>
          <p:cNvPr id="4" name="Content Placeholder 3">
            <a:extLst>
              <a:ext uri="{FF2B5EF4-FFF2-40B4-BE49-F238E27FC236}">
                <a16:creationId xmlns:a16="http://schemas.microsoft.com/office/drawing/2014/main" id="{4FB02E14-8376-4E16-B96B-21DB94DFB2E7}"/>
              </a:ext>
            </a:extLst>
          </p:cNvPr>
          <p:cNvGraphicFramePr>
            <a:graphicFrameLocks noGrp="1"/>
          </p:cNvGraphicFramePr>
          <p:nvPr>
            <p:ph idx="1"/>
          </p:nvPr>
        </p:nvGraphicFramePr>
        <p:xfrm>
          <a:off x="838200" y="1825624"/>
          <a:ext cx="10515600" cy="454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758489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DEAAB-21BF-42E1-8312-241E3BB65CA6}"/>
              </a:ext>
            </a:extLst>
          </p:cNvPr>
          <p:cNvSpPr>
            <a:spLocks noGrp="1"/>
          </p:cNvSpPr>
          <p:nvPr>
            <p:ph type="title"/>
          </p:nvPr>
        </p:nvSpPr>
        <p:spPr/>
        <p:txBody>
          <a:bodyPr/>
          <a:lstStyle/>
          <a:p>
            <a:r>
              <a:rPr lang="en-US" dirty="0"/>
              <a:t>1. CAP Theorem</a:t>
            </a:r>
          </a:p>
        </p:txBody>
      </p:sp>
      <p:sp>
        <p:nvSpPr>
          <p:cNvPr id="3" name="Content Placeholder 2">
            <a:extLst>
              <a:ext uri="{FF2B5EF4-FFF2-40B4-BE49-F238E27FC236}">
                <a16:creationId xmlns:a16="http://schemas.microsoft.com/office/drawing/2014/main" id="{0A8987D8-2E35-40A1-9459-5D4C24E391E5}"/>
              </a:ext>
            </a:extLst>
          </p:cNvPr>
          <p:cNvSpPr>
            <a:spLocks noGrp="1"/>
          </p:cNvSpPr>
          <p:nvPr>
            <p:ph idx="1"/>
          </p:nvPr>
        </p:nvSpPr>
        <p:spPr/>
        <p:txBody>
          <a:bodyPr/>
          <a:lstStyle/>
          <a:p>
            <a:r>
              <a:rPr lang="en-US" sz="2800" dirty="0"/>
              <a:t>By definition, Big Data are distributed over more than one system.</a:t>
            </a:r>
          </a:p>
          <a:p>
            <a:r>
              <a:rPr lang="en-US" sz="2800" dirty="0"/>
              <a:t>Therefore, we require partition tolerance so will have three choices:</a:t>
            </a:r>
          </a:p>
          <a:p>
            <a:pPr marL="514350" indent="-514350">
              <a:buFont typeface="+mj-lt"/>
              <a:buAutoNum type="arabicPeriod"/>
            </a:pPr>
            <a:r>
              <a:rPr lang="en-US" sz="2800" dirty="0"/>
              <a:t>Concede consistency to guarantee availability?</a:t>
            </a:r>
          </a:p>
          <a:p>
            <a:pPr marL="514350" indent="-514350">
              <a:buFont typeface="+mj-lt"/>
              <a:buAutoNum type="arabicPeriod"/>
            </a:pPr>
            <a:r>
              <a:rPr lang="en-US" sz="2800" dirty="0"/>
              <a:t>Concede availability to guarantee consistency?</a:t>
            </a:r>
          </a:p>
          <a:p>
            <a:pPr marL="514350" indent="-514350">
              <a:buFont typeface="+mj-lt"/>
              <a:buAutoNum type="arabicPeriod"/>
            </a:pPr>
            <a:r>
              <a:rPr lang="en-US" sz="2800" dirty="0"/>
              <a:t>Use NewSQL layering of AP service discovery with a CP system?</a:t>
            </a:r>
          </a:p>
          <a:p>
            <a:endParaRPr lang="en-US" sz="2800" dirty="0"/>
          </a:p>
        </p:txBody>
      </p:sp>
      <p:sp>
        <p:nvSpPr>
          <p:cNvPr id="4" name="Flowchart: Magnetic Disk 3">
            <a:extLst>
              <a:ext uri="{FF2B5EF4-FFF2-40B4-BE49-F238E27FC236}">
                <a16:creationId xmlns:a16="http://schemas.microsoft.com/office/drawing/2014/main" id="{4098A75B-AB93-4ABB-A32E-7502E3A99FD1}"/>
              </a:ext>
            </a:extLst>
          </p:cNvPr>
          <p:cNvSpPr/>
          <p:nvPr/>
        </p:nvSpPr>
        <p:spPr>
          <a:xfrm>
            <a:off x="3437466" y="5292331"/>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5" name="Flowchart: Magnetic Disk 4">
            <a:extLst>
              <a:ext uri="{FF2B5EF4-FFF2-40B4-BE49-F238E27FC236}">
                <a16:creationId xmlns:a16="http://schemas.microsoft.com/office/drawing/2014/main" id="{03F2E15F-7798-45B9-B134-957B97E06FA7}"/>
              </a:ext>
            </a:extLst>
          </p:cNvPr>
          <p:cNvSpPr/>
          <p:nvPr/>
        </p:nvSpPr>
        <p:spPr>
          <a:xfrm>
            <a:off x="5037666" y="5273588"/>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A6BD6F53-8B86-4ACF-9FE4-2C42A5570E7B}"/>
              </a:ext>
            </a:extLst>
          </p:cNvPr>
          <p:cNvSpPr/>
          <p:nvPr/>
        </p:nvSpPr>
        <p:spPr>
          <a:xfrm>
            <a:off x="6637866" y="5275265"/>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473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4631-3930-46BF-8A4B-7C42AEB7D35F}"/>
              </a:ext>
            </a:extLst>
          </p:cNvPr>
          <p:cNvSpPr>
            <a:spLocks noGrp="1"/>
          </p:cNvSpPr>
          <p:nvPr>
            <p:ph type="title"/>
          </p:nvPr>
        </p:nvSpPr>
        <p:spPr/>
        <p:txBody>
          <a:bodyPr/>
          <a:lstStyle/>
          <a:p>
            <a:r>
              <a:rPr lang="en-US" dirty="0"/>
              <a:t>2. Data Volume and Velocity</a:t>
            </a:r>
          </a:p>
        </p:txBody>
      </p:sp>
      <p:sp>
        <p:nvSpPr>
          <p:cNvPr id="3" name="Content Placeholder 2">
            <a:extLst>
              <a:ext uri="{FF2B5EF4-FFF2-40B4-BE49-F238E27FC236}">
                <a16:creationId xmlns:a16="http://schemas.microsoft.com/office/drawing/2014/main" id="{A707B94D-D4C9-436B-9028-C040E9620DD0}"/>
              </a:ext>
            </a:extLst>
          </p:cNvPr>
          <p:cNvSpPr>
            <a:spLocks noGrp="1"/>
          </p:cNvSpPr>
          <p:nvPr>
            <p:ph idx="1"/>
          </p:nvPr>
        </p:nvSpPr>
        <p:spPr/>
        <p:txBody>
          <a:bodyPr/>
          <a:lstStyle/>
          <a:p>
            <a:r>
              <a:rPr lang="en-US" dirty="0"/>
              <a:t>Why are Big Data distributed? </a:t>
            </a:r>
          </a:p>
          <a:p>
            <a:r>
              <a:rPr lang="en-US" dirty="0"/>
              <a:t>There are two reasons:</a:t>
            </a:r>
          </a:p>
          <a:p>
            <a:pPr marL="514350" indent="-514350">
              <a:buFont typeface="+mj-lt"/>
              <a:buAutoNum type="arabicPeriod"/>
            </a:pPr>
            <a:r>
              <a:rPr lang="en-US" b="1" dirty="0"/>
              <a:t>Data Volume </a:t>
            </a:r>
            <a:r>
              <a:rPr lang="en-US" dirty="0"/>
              <a:t>The quantity of data is too large to : Diagram data set too large to fit on a </a:t>
            </a:r>
            <a:r>
              <a:rPr lang="en-US"/>
              <a:t>single system</a:t>
            </a:r>
          </a:p>
          <a:p>
            <a:pPr marL="514350" indent="-514350">
              <a:buFont typeface="+mj-lt"/>
              <a:buAutoNum type="arabicPeriod"/>
            </a:pPr>
            <a:r>
              <a:rPr lang="en-US" b="1"/>
              <a:t>Data </a:t>
            </a:r>
            <a:r>
              <a:rPr lang="en-US" b="1" dirty="0"/>
              <a:t>Velocity.</a:t>
            </a:r>
            <a:r>
              <a:rPr lang="en-US" dirty="0"/>
              <a:t> Data is written at a rate causing a single system to be I/O bound.</a:t>
            </a:r>
          </a:p>
        </p:txBody>
      </p:sp>
    </p:spTree>
    <p:extLst>
      <p:ext uri="{BB962C8B-B14F-4D97-AF65-F5344CB8AC3E}">
        <p14:creationId xmlns:p14="http://schemas.microsoft.com/office/powerpoint/2010/main" val="4628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C56A-BB89-460E-99F2-449D898366BD}"/>
              </a:ext>
            </a:extLst>
          </p:cNvPr>
          <p:cNvSpPr>
            <a:spLocks noGrp="1"/>
          </p:cNvSpPr>
          <p:nvPr>
            <p:ph type="title"/>
          </p:nvPr>
        </p:nvSpPr>
        <p:spPr/>
        <p:txBody>
          <a:bodyPr/>
          <a:lstStyle/>
          <a:p>
            <a:r>
              <a:rPr lang="en-US" dirty="0"/>
              <a:t>3. Distributed Data Processing</a:t>
            </a:r>
          </a:p>
        </p:txBody>
      </p:sp>
      <p:sp>
        <p:nvSpPr>
          <p:cNvPr id="3" name="Content Placeholder 2">
            <a:extLst>
              <a:ext uri="{FF2B5EF4-FFF2-40B4-BE49-F238E27FC236}">
                <a16:creationId xmlns:a16="http://schemas.microsoft.com/office/drawing/2014/main" id="{85A0E195-9F86-4063-B94D-D9FBEE94F892}"/>
              </a:ext>
            </a:extLst>
          </p:cNvPr>
          <p:cNvSpPr>
            <a:spLocks noGrp="1"/>
          </p:cNvSpPr>
          <p:nvPr>
            <p:ph idx="1"/>
          </p:nvPr>
        </p:nvSpPr>
        <p:spPr/>
        <p:txBody>
          <a:bodyPr/>
          <a:lstStyle/>
          <a:p>
            <a:r>
              <a:rPr lang="en-US" sz="2800" dirty="0"/>
              <a:t>Big Data are distributed; thus, data processing needs to be reconsidered.</a:t>
            </a:r>
          </a:p>
          <a:p>
            <a:r>
              <a:rPr lang="en-US" sz="2800" dirty="0"/>
              <a:t>Cluster computing allows the processing to scale with the data.</a:t>
            </a:r>
          </a:p>
          <a:p>
            <a:r>
              <a:rPr lang="en-US" sz="2800" dirty="0"/>
              <a:t>This requires different thinking from traditional data processing.</a:t>
            </a:r>
          </a:p>
          <a:p>
            <a:r>
              <a:rPr lang="en-US" sz="2800" dirty="0"/>
              <a:t>When processing distributed data, we need to consider our actions</a:t>
            </a:r>
          </a:p>
        </p:txBody>
      </p:sp>
    </p:spTree>
    <p:extLst>
      <p:ext uri="{BB962C8B-B14F-4D97-AF65-F5344CB8AC3E}">
        <p14:creationId xmlns:p14="http://schemas.microsoft.com/office/powerpoint/2010/main" val="394887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60E89-B0EC-4865-8544-D55086F2D858}"/>
              </a:ext>
            </a:extLst>
          </p:cNvPr>
          <p:cNvSpPr>
            <a:spLocks noGrp="1"/>
          </p:cNvSpPr>
          <p:nvPr>
            <p:ph type="title"/>
          </p:nvPr>
        </p:nvSpPr>
        <p:spPr/>
        <p:txBody>
          <a:bodyPr>
            <a:normAutofit/>
          </a:bodyPr>
          <a:lstStyle/>
          <a:p>
            <a:r>
              <a:rPr lang="en-US" dirty="0"/>
              <a:t>A Bottleneck Processing Distributed Data</a:t>
            </a:r>
          </a:p>
        </p:txBody>
      </p:sp>
      <p:sp>
        <p:nvSpPr>
          <p:cNvPr id="16" name="Content Placeholder 15">
            <a:extLst>
              <a:ext uri="{FF2B5EF4-FFF2-40B4-BE49-F238E27FC236}">
                <a16:creationId xmlns:a16="http://schemas.microsoft.com/office/drawing/2014/main" id="{9397BAC5-C85E-4387-92FC-AADA8194FEE6}"/>
              </a:ext>
            </a:extLst>
          </p:cNvPr>
          <p:cNvSpPr>
            <a:spLocks noGrp="1"/>
          </p:cNvSpPr>
          <p:nvPr>
            <p:ph idx="1"/>
          </p:nvPr>
        </p:nvSpPr>
        <p:spPr>
          <a:xfrm>
            <a:off x="8455378" y="1825625"/>
            <a:ext cx="2898422" cy="4351338"/>
          </a:xfrm>
        </p:spPr>
        <p:txBody>
          <a:bodyPr>
            <a:normAutofit fontScale="85000" lnSpcReduction="20000"/>
          </a:bodyPr>
          <a:lstStyle/>
          <a:p>
            <a:r>
              <a:rPr lang="en-US" dirty="0"/>
              <a:t>Lifting data off the data storage results in 35 B rows being processed in a single node</a:t>
            </a:r>
          </a:p>
          <a:p>
            <a:r>
              <a:rPr lang="en-US" dirty="0"/>
              <a:t>This ends up being a choke point, negating the benefits of distributed data storage.</a:t>
            </a:r>
          </a:p>
        </p:txBody>
      </p:sp>
      <p:sp>
        <p:nvSpPr>
          <p:cNvPr id="5" name="Flowchart: Magnetic Disk 4">
            <a:extLst>
              <a:ext uri="{FF2B5EF4-FFF2-40B4-BE49-F238E27FC236}">
                <a16:creationId xmlns:a16="http://schemas.microsoft.com/office/drawing/2014/main" id="{76B9B8F1-21CC-46B2-BD63-DB081C82C445}"/>
              </a:ext>
            </a:extLst>
          </p:cNvPr>
          <p:cNvSpPr/>
          <p:nvPr/>
        </p:nvSpPr>
        <p:spPr>
          <a:xfrm>
            <a:off x="1196622" y="2286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7A321CE5-9312-47B1-9531-788F59EC2477}"/>
              </a:ext>
            </a:extLst>
          </p:cNvPr>
          <p:cNvSpPr/>
          <p:nvPr/>
        </p:nvSpPr>
        <p:spPr>
          <a:xfrm>
            <a:off x="1196622" y="3429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400945D-8995-4610-AC83-AD30283E6617}"/>
              </a:ext>
            </a:extLst>
          </p:cNvPr>
          <p:cNvSpPr/>
          <p:nvPr/>
        </p:nvSpPr>
        <p:spPr>
          <a:xfrm>
            <a:off x="1196622" y="4572000"/>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631063D2-3167-4166-A191-BABCC05ACEFE}"/>
              </a:ext>
            </a:extLst>
          </p:cNvPr>
          <p:cNvSpPr/>
          <p:nvPr/>
        </p:nvSpPr>
        <p:spPr>
          <a:xfrm>
            <a:off x="4295423" y="3022600"/>
            <a:ext cx="3623733" cy="1425222"/>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mj-lt"/>
              <a:buAutoNum type="arabicPeriod"/>
            </a:pPr>
            <a:r>
              <a:rPr lang="en-US" dirty="0">
                <a:solidFill>
                  <a:schemeClr val="dk1"/>
                </a:solidFill>
              </a:rPr>
              <a:t>Combine Data Sets (35 B rows)</a:t>
            </a:r>
          </a:p>
          <a:p>
            <a:pPr marL="342900" indent="-342900">
              <a:buFont typeface="+mj-lt"/>
              <a:buAutoNum type="arabicPeriod"/>
            </a:pPr>
            <a:r>
              <a:rPr lang="en-US" dirty="0">
                <a:solidFill>
                  <a:schemeClr val="dk1"/>
                </a:solidFill>
              </a:rPr>
              <a:t>Filter for “NY” (35K rows)</a:t>
            </a:r>
          </a:p>
          <a:p>
            <a:pPr marL="342900" indent="-342900">
              <a:buFont typeface="+mj-lt"/>
              <a:buAutoNum type="arabicPeriod"/>
            </a:pPr>
            <a:r>
              <a:rPr lang="en-US" dirty="0">
                <a:solidFill>
                  <a:schemeClr val="dk1"/>
                </a:solidFill>
              </a:rPr>
              <a:t>Count (1 row)</a:t>
            </a:r>
          </a:p>
          <a:p>
            <a:pPr marL="342900" indent="-342900">
              <a:buFont typeface="+mj-lt"/>
              <a:buAutoNum type="arabicPeriod" startAt="2"/>
            </a:pPr>
            <a:endParaRPr lang="en-US" dirty="0">
              <a:solidFill>
                <a:schemeClr val="dk1"/>
              </a:solidFill>
            </a:endParaRPr>
          </a:p>
        </p:txBody>
      </p:sp>
      <p:sp>
        <p:nvSpPr>
          <p:cNvPr id="9" name="TextBox 8">
            <a:extLst>
              <a:ext uri="{FF2B5EF4-FFF2-40B4-BE49-F238E27FC236}">
                <a16:creationId xmlns:a16="http://schemas.microsoft.com/office/drawing/2014/main" id="{1EE3F45E-6242-4604-A7D8-AE20C4C9EED0}"/>
              </a:ext>
            </a:extLst>
          </p:cNvPr>
          <p:cNvSpPr txBox="1"/>
          <p:nvPr/>
        </p:nvSpPr>
        <p:spPr>
          <a:xfrm>
            <a:off x="4295423" y="2653268"/>
            <a:ext cx="2788355" cy="369332"/>
          </a:xfrm>
          <a:prstGeom prst="rect">
            <a:avLst/>
          </a:prstGeom>
          <a:noFill/>
        </p:spPr>
        <p:txBody>
          <a:bodyPr wrap="square" rtlCol="0">
            <a:spAutoFit/>
          </a:bodyPr>
          <a:lstStyle/>
          <a:p>
            <a:pPr algn="ctr"/>
            <a:r>
              <a:rPr lang="en-US" dirty="0"/>
              <a:t>Processing</a:t>
            </a:r>
          </a:p>
        </p:txBody>
      </p:sp>
      <p:sp>
        <p:nvSpPr>
          <p:cNvPr id="10" name="TextBox 9">
            <a:extLst>
              <a:ext uri="{FF2B5EF4-FFF2-40B4-BE49-F238E27FC236}">
                <a16:creationId xmlns:a16="http://schemas.microsoft.com/office/drawing/2014/main" id="{66A946BD-B68D-479E-9A0E-4CC847CCC830}"/>
              </a:ext>
            </a:extLst>
          </p:cNvPr>
          <p:cNvSpPr txBox="1"/>
          <p:nvPr/>
        </p:nvSpPr>
        <p:spPr>
          <a:xfrm>
            <a:off x="217311" y="1690688"/>
            <a:ext cx="2788355" cy="369332"/>
          </a:xfrm>
          <a:prstGeom prst="rect">
            <a:avLst/>
          </a:prstGeom>
          <a:noFill/>
        </p:spPr>
        <p:txBody>
          <a:bodyPr wrap="square" rtlCol="0">
            <a:spAutoFit/>
          </a:bodyPr>
          <a:lstStyle/>
          <a:p>
            <a:pPr algn="ctr"/>
            <a:r>
              <a:rPr lang="en-US" dirty="0"/>
              <a:t>Data Storage</a:t>
            </a:r>
          </a:p>
        </p:txBody>
      </p:sp>
      <p:sp>
        <p:nvSpPr>
          <p:cNvPr id="11" name="Arrow: Right 10">
            <a:extLst>
              <a:ext uri="{FF2B5EF4-FFF2-40B4-BE49-F238E27FC236}">
                <a16:creationId xmlns:a16="http://schemas.microsoft.com/office/drawing/2014/main" id="{2EC1633B-864A-491F-8D76-DBEEDC64D8A6}"/>
              </a:ext>
            </a:extLst>
          </p:cNvPr>
          <p:cNvSpPr/>
          <p:nvPr/>
        </p:nvSpPr>
        <p:spPr>
          <a:xfrm>
            <a:off x="2280356" y="2519486"/>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B rows</a:t>
            </a:r>
          </a:p>
        </p:txBody>
      </p:sp>
      <p:sp>
        <p:nvSpPr>
          <p:cNvPr id="12" name="Arrow: Right 11">
            <a:extLst>
              <a:ext uri="{FF2B5EF4-FFF2-40B4-BE49-F238E27FC236}">
                <a16:creationId xmlns:a16="http://schemas.microsoft.com/office/drawing/2014/main" id="{3156DB8F-1162-496A-9C55-3E2B96E57206}"/>
              </a:ext>
            </a:extLst>
          </p:cNvPr>
          <p:cNvSpPr/>
          <p:nvPr/>
        </p:nvSpPr>
        <p:spPr>
          <a:xfrm>
            <a:off x="2342445" y="4572000"/>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 B rows</a:t>
            </a:r>
          </a:p>
        </p:txBody>
      </p:sp>
      <p:sp>
        <p:nvSpPr>
          <p:cNvPr id="13" name="Arrow: Right 12">
            <a:extLst>
              <a:ext uri="{FF2B5EF4-FFF2-40B4-BE49-F238E27FC236}">
                <a16:creationId xmlns:a16="http://schemas.microsoft.com/office/drawing/2014/main" id="{891E0FF4-482F-4640-946B-F4DA06EBC641}"/>
              </a:ext>
            </a:extLst>
          </p:cNvPr>
          <p:cNvSpPr/>
          <p:nvPr/>
        </p:nvSpPr>
        <p:spPr>
          <a:xfrm>
            <a:off x="2325513" y="3498146"/>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15 B rows</a:t>
            </a:r>
          </a:p>
        </p:txBody>
      </p:sp>
      <p:sp>
        <p:nvSpPr>
          <p:cNvPr id="18" name="TextBox 17">
            <a:extLst>
              <a:ext uri="{FF2B5EF4-FFF2-40B4-BE49-F238E27FC236}">
                <a16:creationId xmlns:a16="http://schemas.microsoft.com/office/drawing/2014/main" id="{FEF3525C-2929-485F-B14E-9C66B5F7D580}"/>
              </a:ext>
            </a:extLst>
          </p:cNvPr>
          <p:cNvSpPr txBox="1"/>
          <p:nvPr/>
        </p:nvSpPr>
        <p:spPr>
          <a:xfrm>
            <a:off x="3808589" y="1668864"/>
            <a:ext cx="3066344" cy="369332"/>
          </a:xfrm>
          <a:prstGeom prst="rect">
            <a:avLst/>
          </a:prstGeom>
          <a:noFill/>
        </p:spPr>
        <p:txBody>
          <a:bodyPr wrap="square">
            <a:spAutoFit/>
          </a:bodyPr>
          <a:lstStyle/>
          <a:p>
            <a:pPr algn="ctr"/>
            <a:r>
              <a:rPr lang="en-US" b="1" dirty="0"/>
              <a:t>“Count NY orders”</a:t>
            </a:r>
          </a:p>
        </p:txBody>
      </p:sp>
    </p:spTree>
    <p:extLst>
      <p:ext uri="{BB962C8B-B14F-4D97-AF65-F5344CB8AC3E}">
        <p14:creationId xmlns:p14="http://schemas.microsoft.com/office/powerpoint/2010/main" val="324974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660E89-B0EC-4865-8544-D55086F2D858}"/>
              </a:ext>
            </a:extLst>
          </p:cNvPr>
          <p:cNvSpPr>
            <a:spLocks noGrp="1"/>
          </p:cNvSpPr>
          <p:nvPr>
            <p:ph type="title"/>
          </p:nvPr>
        </p:nvSpPr>
        <p:spPr/>
        <p:txBody>
          <a:bodyPr/>
          <a:lstStyle/>
          <a:p>
            <a:r>
              <a:rPr lang="en-US" dirty="0"/>
              <a:t>Distributed Data Processing Same Example</a:t>
            </a:r>
          </a:p>
        </p:txBody>
      </p:sp>
      <p:sp>
        <p:nvSpPr>
          <p:cNvPr id="16" name="Content Placeholder 15">
            <a:extLst>
              <a:ext uri="{FF2B5EF4-FFF2-40B4-BE49-F238E27FC236}">
                <a16:creationId xmlns:a16="http://schemas.microsoft.com/office/drawing/2014/main" id="{9397BAC5-C85E-4387-92FC-AADA8194FEE6}"/>
              </a:ext>
            </a:extLst>
          </p:cNvPr>
          <p:cNvSpPr>
            <a:spLocks noGrp="1"/>
          </p:cNvSpPr>
          <p:nvPr>
            <p:ph idx="1"/>
          </p:nvPr>
        </p:nvSpPr>
        <p:spPr>
          <a:xfrm>
            <a:off x="8884356" y="1825625"/>
            <a:ext cx="2898422" cy="4351338"/>
          </a:xfrm>
        </p:spPr>
        <p:txBody>
          <a:bodyPr>
            <a:normAutofit fontScale="85000" lnSpcReduction="10000"/>
          </a:bodyPr>
          <a:lstStyle/>
          <a:p>
            <a:r>
              <a:rPr lang="en-US" dirty="0"/>
              <a:t>Part of the processing is distributed to the data storage</a:t>
            </a:r>
          </a:p>
          <a:p>
            <a:r>
              <a:rPr lang="en-US" dirty="0"/>
              <a:t>Data is filtered where its stored and now only thousands of rows are transferred over the network versus billions.</a:t>
            </a:r>
          </a:p>
        </p:txBody>
      </p:sp>
      <p:sp>
        <p:nvSpPr>
          <p:cNvPr id="5" name="Flowchart: Magnetic Disk 4">
            <a:extLst>
              <a:ext uri="{FF2B5EF4-FFF2-40B4-BE49-F238E27FC236}">
                <a16:creationId xmlns:a16="http://schemas.microsoft.com/office/drawing/2014/main" id="{76B9B8F1-21CC-46B2-BD63-DB081C82C445}"/>
              </a:ext>
            </a:extLst>
          </p:cNvPr>
          <p:cNvSpPr/>
          <p:nvPr/>
        </p:nvSpPr>
        <p:spPr>
          <a:xfrm>
            <a:off x="685800" y="2229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Magnetic Disk 5">
            <a:extLst>
              <a:ext uri="{FF2B5EF4-FFF2-40B4-BE49-F238E27FC236}">
                <a16:creationId xmlns:a16="http://schemas.microsoft.com/office/drawing/2014/main" id="{7A321CE5-9312-47B1-9531-788F59EC2477}"/>
              </a:ext>
            </a:extLst>
          </p:cNvPr>
          <p:cNvSpPr/>
          <p:nvPr/>
        </p:nvSpPr>
        <p:spPr>
          <a:xfrm>
            <a:off x="685800" y="3372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7" name="Flowchart: Magnetic Disk 6">
            <a:extLst>
              <a:ext uri="{FF2B5EF4-FFF2-40B4-BE49-F238E27FC236}">
                <a16:creationId xmlns:a16="http://schemas.microsoft.com/office/drawing/2014/main" id="{6400945D-8995-4610-AC83-AD30283E6617}"/>
              </a:ext>
            </a:extLst>
          </p:cNvPr>
          <p:cNvSpPr/>
          <p:nvPr/>
        </p:nvSpPr>
        <p:spPr>
          <a:xfrm>
            <a:off x="685800" y="4515556"/>
            <a:ext cx="829734" cy="97084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Flowchart: Alternate Process 7">
            <a:extLst>
              <a:ext uri="{FF2B5EF4-FFF2-40B4-BE49-F238E27FC236}">
                <a16:creationId xmlns:a16="http://schemas.microsoft.com/office/drawing/2014/main" id="{631063D2-3167-4166-A191-BABCC05ACEFE}"/>
              </a:ext>
            </a:extLst>
          </p:cNvPr>
          <p:cNvSpPr/>
          <p:nvPr/>
        </p:nvSpPr>
        <p:spPr>
          <a:xfrm>
            <a:off x="5635979" y="3349220"/>
            <a:ext cx="2698044" cy="970844"/>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pPr marL="342900" indent="-342900">
              <a:buFont typeface="+mj-lt"/>
              <a:buAutoNum type="arabicPeriod" startAt="2"/>
            </a:pPr>
            <a:r>
              <a:rPr lang="en-US" dirty="0"/>
              <a:t>Combine (35K rows)</a:t>
            </a:r>
          </a:p>
          <a:p>
            <a:pPr marL="342900" indent="-342900">
              <a:buFont typeface="+mj-lt"/>
              <a:buAutoNum type="arabicPeriod" startAt="2"/>
            </a:pPr>
            <a:r>
              <a:rPr lang="en-US" dirty="0"/>
              <a:t>Count (1 row)</a:t>
            </a:r>
          </a:p>
        </p:txBody>
      </p:sp>
      <p:sp>
        <p:nvSpPr>
          <p:cNvPr id="9" name="TextBox 8">
            <a:extLst>
              <a:ext uri="{FF2B5EF4-FFF2-40B4-BE49-F238E27FC236}">
                <a16:creationId xmlns:a16="http://schemas.microsoft.com/office/drawing/2014/main" id="{1EE3F45E-6242-4604-A7D8-AE20C4C9EED0}"/>
              </a:ext>
            </a:extLst>
          </p:cNvPr>
          <p:cNvSpPr txBox="1"/>
          <p:nvPr/>
        </p:nvSpPr>
        <p:spPr>
          <a:xfrm>
            <a:off x="5721350" y="2898991"/>
            <a:ext cx="2683934" cy="369332"/>
          </a:xfrm>
          <a:prstGeom prst="rect">
            <a:avLst/>
          </a:prstGeom>
          <a:noFill/>
        </p:spPr>
        <p:txBody>
          <a:bodyPr wrap="square" rtlCol="0">
            <a:spAutoFit/>
          </a:bodyPr>
          <a:lstStyle/>
          <a:p>
            <a:pPr algn="ctr"/>
            <a:r>
              <a:rPr lang="en-US" dirty="0"/>
              <a:t>Processing</a:t>
            </a:r>
          </a:p>
        </p:txBody>
      </p:sp>
      <p:sp>
        <p:nvSpPr>
          <p:cNvPr id="10" name="TextBox 9">
            <a:extLst>
              <a:ext uri="{FF2B5EF4-FFF2-40B4-BE49-F238E27FC236}">
                <a16:creationId xmlns:a16="http://schemas.microsoft.com/office/drawing/2014/main" id="{66A946BD-B68D-479E-9A0E-4CC847CCC830}"/>
              </a:ext>
            </a:extLst>
          </p:cNvPr>
          <p:cNvSpPr txBox="1"/>
          <p:nvPr/>
        </p:nvSpPr>
        <p:spPr>
          <a:xfrm>
            <a:off x="217311" y="1690688"/>
            <a:ext cx="1930399" cy="369332"/>
          </a:xfrm>
          <a:prstGeom prst="rect">
            <a:avLst/>
          </a:prstGeom>
          <a:noFill/>
        </p:spPr>
        <p:txBody>
          <a:bodyPr wrap="square" rtlCol="0">
            <a:spAutoFit/>
          </a:bodyPr>
          <a:lstStyle/>
          <a:p>
            <a:pPr algn="ctr"/>
            <a:r>
              <a:rPr lang="en-US" dirty="0"/>
              <a:t>Data Storage</a:t>
            </a:r>
          </a:p>
        </p:txBody>
      </p:sp>
      <p:sp>
        <p:nvSpPr>
          <p:cNvPr id="11" name="Arrow: Right 10">
            <a:extLst>
              <a:ext uri="{FF2B5EF4-FFF2-40B4-BE49-F238E27FC236}">
                <a16:creationId xmlns:a16="http://schemas.microsoft.com/office/drawing/2014/main" id="{2EC1633B-864A-491F-8D76-DBEEDC64D8A6}"/>
              </a:ext>
            </a:extLst>
          </p:cNvPr>
          <p:cNvSpPr/>
          <p:nvPr/>
        </p:nvSpPr>
        <p:spPr>
          <a:xfrm>
            <a:off x="3606801" y="2346299"/>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K rows</a:t>
            </a:r>
          </a:p>
        </p:txBody>
      </p:sp>
      <p:sp>
        <p:nvSpPr>
          <p:cNvPr id="12" name="Arrow: Right 11">
            <a:extLst>
              <a:ext uri="{FF2B5EF4-FFF2-40B4-BE49-F238E27FC236}">
                <a16:creationId xmlns:a16="http://schemas.microsoft.com/office/drawing/2014/main" id="{3156DB8F-1162-496A-9C55-3E2B96E57206}"/>
              </a:ext>
            </a:extLst>
          </p:cNvPr>
          <p:cNvSpPr/>
          <p:nvPr/>
        </p:nvSpPr>
        <p:spPr>
          <a:xfrm>
            <a:off x="3631496" y="4615775"/>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 K rows</a:t>
            </a:r>
          </a:p>
        </p:txBody>
      </p:sp>
      <p:sp>
        <p:nvSpPr>
          <p:cNvPr id="13" name="Arrow: Right 12">
            <a:extLst>
              <a:ext uri="{FF2B5EF4-FFF2-40B4-BE49-F238E27FC236}">
                <a16:creationId xmlns:a16="http://schemas.microsoft.com/office/drawing/2014/main" id="{891E0FF4-482F-4640-946B-F4DA06EBC641}"/>
              </a:ext>
            </a:extLst>
          </p:cNvPr>
          <p:cNvSpPr/>
          <p:nvPr/>
        </p:nvSpPr>
        <p:spPr>
          <a:xfrm>
            <a:off x="3666068" y="3465963"/>
            <a:ext cx="1715910" cy="73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20 K rows</a:t>
            </a:r>
          </a:p>
        </p:txBody>
      </p:sp>
      <p:sp>
        <p:nvSpPr>
          <p:cNvPr id="15" name="Flowchart: Alternate Process 14">
            <a:extLst>
              <a:ext uri="{FF2B5EF4-FFF2-40B4-BE49-F238E27FC236}">
                <a16:creationId xmlns:a16="http://schemas.microsoft.com/office/drawing/2014/main" id="{A558E132-18C6-4384-80F5-F27F9B446280}"/>
              </a:ext>
            </a:extLst>
          </p:cNvPr>
          <p:cNvSpPr/>
          <p:nvPr/>
        </p:nvSpPr>
        <p:spPr>
          <a:xfrm>
            <a:off x="1595968" y="2418143"/>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
        <p:nvSpPr>
          <p:cNvPr id="17" name="Flowchart: Alternate Process 16">
            <a:extLst>
              <a:ext uri="{FF2B5EF4-FFF2-40B4-BE49-F238E27FC236}">
                <a16:creationId xmlns:a16="http://schemas.microsoft.com/office/drawing/2014/main" id="{901E1040-7307-43A0-AD5B-16299DD2FB83}"/>
              </a:ext>
            </a:extLst>
          </p:cNvPr>
          <p:cNvSpPr/>
          <p:nvPr/>
        </p:nvSpPr>
        <p:spPr>
          <a:xfrm>
            <a:off x="1595968" y="3499014"/>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
        <p:nvSpPr>
          <p:cNvPr id="18" name="Flowchart: Alternate Process 17">
            <a:extLst>
              <a:ext uri="{FF2B5EF4-FFF2-40B4-BE49-F238E27FC236}">
                <a16:creationId xmlns:a16="http://schemas.microsoft.com/office/drawing/2014/main" id="{03078B2D-AA6C-4072-A971-4A9EBBCF726F}"/>
              </a:ext>
            </a:extLst>
          </p:cNvPr>
          <p:cNvSpPr/>
          <p:nvPr/>
        </p:nvSpPr>
        <p:spPr>
          <a:xfrm>
            <a:off x="1595967" y="4685400"/>
            <a:ext cx="1930399" cy="598108"/>
          </a:xfrm>
          <a:prstGeom prst="flowChartAlternateProcess">
            <a:avLst/>
          </a:prstGeom>
        </p:spPr>
        <p:style>
          <a:lnRef idx="2">
            <a:schemeClr val="accent1"/>
          </a:lnRef>
          <a:fillRef idx="1">
            <a:schemeClr val="lt1"/>
          </a:fillRef>
          <a:effectRef idx="0">
            <a:schemeClr val="accent1"/>
          </a:effectRef>
          <a:fontRef idx="minor">
            <a:schemeClr val="dk1"/>
          </a:fontRef>
        </p:style>
        <p:txBody>
          <a:bodyPr rtlCol="0" anchor="ctr"/>
          <a:lstStyle/>
          <a:p>
            <a:r>
              <a:rPr lang="en-US" dirty="0">
                <a:solidFill>
                  <a:schemeClr val="dk1"/>
                </a:solidFill>
              </a:rPr>
              <a:t>1. Filter for “NY”</a:t>
            </a:r>
          </a:p>
        </p:txBody>
      </p:sp>
    </p:spTree>
    <p:extLst>
      <p:ext uri="{BB962C8B-B14F-4D97-AF65-F5344CB8AC3E}">
        <p14:creationId xmlns:p14="http://schemas.microsoft.com/office/powerpoint/2010/main" val="409263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92826-ECC1-49A4-BC19-EEDC768AECAE}"/>
              </a:ext>
            </a:extLst>
          </p:cNvPr>
          <p:cNvSpPr>
            <a:spLocks noGrp="1"/>
          </p:cNvSpPr>
          <p:nvPr>
            <p:ph type="title"/>
          </p:nvPr>
        </p:nvSpPr>
        <p:spPr/>
        <p:txBody>
          <a:bodyPr/>
          <a:lstStyle/>
          <a:p>
            <a:r>
              <a:rPr lang="en-US" dirty="0"/>
              <a:t>Is Your Data Big Enough?</a:t>
            </a:r>
          </a:p>
        </p:txBody>
      </p:sp>
      <p:sp>
        <p:nvSpPr>
          <p:cNvPr id="3" name="Content Placeholder 2">
            <a:extLst>
              <a:ext uri="{FF2B5EF4-FFF2-40B4-BE49-F238E27FC236}">
                <a16:creationId xmlns:a16="http://schemas.microsoft.com/office/drawing/2014/main" id="{961B8A3F-CD43-4EAE-9B92-1578944F320C}"/>
              </a:ext>
            </a:extLst>
          </p:cNvPr>
          <p:cNvSpPr>
            <a:spLocks noGrp="1"/>
          </p:cNvSpPr>
          <p:nvPr>
            <p:ph idx="1"/>
          </p:nvPr>
        </p:nvSpPr>
        <p:spPr/>
        <p:txBody>
          <a:bodyPr/>
          <a:lstStyle/>
          <a:p>
            <a:r>
              <a:rPr lang="en-US" dirty="0"/>
              <a:t>Don’t scale horizontally unless you must.</a:t>
            </a:r>
          </a:p>
          <a:p>
            <a:r>
              <a:rPr lang="en-US" dirty="0"/>
              <a:t>Big Data systems are complex and costly to administer.</a:t>
            </a:r>
          </a:p>
          <a:p>
            <a:r>
              <a:rPr lang="en-US" dirty="0"/>
              <a:t>How will you know its time? You can no longer scale up to improve performance.</a:t>
            </a:r>
          </a:p>
          <a:p>
            <a:r>
              <a:rPr lang="en-US" dirty="0"/>
              <a:t>Leverage the cloud when possible, to avoid upfront hardware and administrative costs.</a:t>
            </a:r>
          </a:p>
        </p:txBody>
      </p:sp>
    </p:spTree>
    <p:extLst>
      <p:ext uri="{BB962C8B-B14F-4D97-AF65-F5344CB8AC3E}">
        <p14:creationId xmlns:p14="http://schemas.microsoft.com/office/powerpoint/2010/main" val="1043837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Hadoop</a:t>
            </a:r>
          </a:p>
        </p:txBody>
      </p:sp>
      <p:sp>
        <p:nvSpPr>
          <p:cNvPr id="3" name="Subtitle 2">
            <a:extLst>
              <a:ext uri="{FF2B5EF4-FFF2-40B4-BE49-F238E27FC236}">
                <a16:creationId xmlns:a16="http://schemas.microsoft.com/office/drawing/2014/main" id="{FD6F274D-8F4E-4E3F-AC5C-BA08762C0FA8}"/>
              </a:ext>
            </a:extLst>
          </p:cNvPr>
          <p:cNvSpPr>
            <a:spLocks noGrp="1"/>
          </p:cNvSpPr>
          <p:nvPr>
            <p:ph type="body" idx="1"/>
          </p:nvPr>
        </p:nvSpPr>
        <p:spPr/>
        <p:txBody>
          <a:bodyPr/>
          <a:lstStyle/>
          <a:p>
            <a:r>
              <a:rPr lang="en-US" dirty="0"/>
              <a:t>The What, Why and How</a:t>
            </a:r>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95742" y="1292064"/>
            <a:ext cx="1850677" cy="1850677"/>
          </a:xfrm>
          <a:prstGeom prst="rect">
            <a:avLst/>
          </a:prstGeom>
        </p:spPr>
      </p:pic>
    </p:spTree>
    <p:extLst>
      <p:ext uri="{BB962C8B-B14F-4D97-AF65-F5344CB8AC3E}">
        <p14:creationId xmlns:p14="http://schemas.microsoft.com/office/powerpoint/2010/main" val="28070712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18907CC-D95E-4616-8B14-A1327516B15D}"/>
              </a:ext>
            </a:extLst>
          </p:cNvPr>
          <p:cNvSpPr>
            <a:spLocks noGrp="1"/>
          </p:cNvSpPr>
          <p:nvPr>
            <p:ph type="title"/>
          </p:nvPr>
        </p:nvSpPr>
        <p:spPr/>
        <p:txBody>
          <a:bodyPr/>
          <a:lstStyle/>
          <a:p>
            <a:r>
              <a:rPr lang="en-US" dirty="0"/>
              <a:t>What is Hadoop?</a:t>
            </a:r>
          </a:p>
        </p:txBody>
      </p:sp>
      <p:sp>
        <p:nvSpPr>
          <p:cNvPr id="11" name="Content Placeholder 10">
            <a:extLst>
              <a:ext uri="{FF2B5EF4-FFF2-40B4-BE49-F238E27FC236}">
                <a16:creationId xmlns:a16="http://schemas.microsoft.com/office/drawing/2014/main" id="{C26B5E2E-5FB9-49D2-9BEC-E8C83AC9293B}"/>
              </a:ext>
            </a:extLst>
          </p:cNvPr>
          <p:cNvSpPr>
            <a:spLocks noGrp="1"/>
          </p:cNvSpPr>
          <p:nvPr>
            <p:ph sz="half" idx="1"/>
          </p:nvPr>
        </p:nvSpPr>
        <p:spPr/>
        <p:txBody>
          <a:bodyPr/>
          <a:lstStyle/>
          <a:p>
            <a:r>
              <a:rPr lang="en-US" dirty="0"/>
              <a:t>A System for Storing, Processing and Managing Data</a:t>
            </a:r>
          </a:p>
          <a:p>
            <a:r>
              <a:rPr lang="en-US" dirty="0"/>
              <a:t>Just Like a DBMS only for “big data”</a:t>
            </a:r>
          </a:p>
          <a:p>
            <a:r>
              <a:rPr lang="en-US" dirty="0"/>
              <a:t>What does </a:t>
            </a:r>
            <a:r>
              <a:rPr lang="en-US" i="1" dirty="0"/>
              <a:t>that</a:t>
            </a:r>
            <a:r>
              <a:rPr lang="en-US" dirty="0"/>
              <a:t> mean? Scales Out by design, both the data and compute to process it.</a:t>
            </a:r>
          </a:p>
        </p:txBody>
      </p:sp>
      <p:pic>
        <p:nvPicPr>
          <p:cNvPr id="13" name="Picture 2" descr="http://timoelliott.com/blog/wp-content/uploads/2014/04/looks-similar-but-this-one-is-hadoop.jpg">
            <a:extLst>
              <a:ext uri="{FF2B5EF4-FFF2-40B4-BE49-F238E27FC236}">
                <a16:creationId xmlns:a16="http://schemas.microsoft.com/office/drawing/2014/main" id="{41E7EF3E-9E53-4716-BE25-DAEE08E40C06}"/>
              </a:ext>
            </a:extLst>
          </p:cNvPr>
          <p:cNvPicPr>
            <a:picLocks noGrp="1" noChangeAspect="1" noChangeArrowheads="1"/>
          </p:cNvPicPr>
          <p:nvPr>
            <p:ph sz="half" idx="2"/>
          </p:nvPr>
        </p:nvPicPr>
        <p:blipFill rotWithShape="1">
          <a:blip r:embed="rId2" cstate="print">
            <a:extLst>
              <a:ext uri="{28A0092B-C50C-407E-A947-70E740481C1C}">
                <a14:useLocalDpi xmlns:a14="http://schemas.microsoft.com/office/drawing/2010/main" val="0"/>
              </a:ext>
            </a:extLst>
          </a:blip>
          <a:srcRect l="1728" t="5877" r="3573" b="3001"/>
          <a:stretch/>
        </p:blipFill>
        <p:spPr bwMode="auto">
          <a:xfrm>
            <a:off x="6363128" y="1988574"/>
            <a:ext cx="5575443" cy="4025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71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DECEB73-294F-45BE-AF78-AD0A77B4571F}"/>
              </a:ext>
            </a:extLst>
          </p:cNvPr>
          <p:cNvSpPr>
            <a:spLocks noGrp="1"/>
          </p:cNvSpPr>
          <p:nvPr>
            <p:ph type="title"/>
          </p:nvPr>
        </p:nvSpPr>
        <p:spPr/>
        <p:txBody>
          <a:bodyPr/>
          <a:lstStyle/>
          <a:p>
            <a:r>
              <a:rPr lang="en-US" dirty="0"/>
              <a:t>Hadoop Origins</a:t>
            </a:r>
          </a:p>
        </p:txBody>
      </p:sp>
      <p:sp>
        <p:nvSpPr>
          <p:cNvPr id="6" name="Content Placeholder 5">
            <a:extLst>
              <a:ext uri="{FF2B5EF4-FFF2-40B4-BE49-F238E27FC236}">
                <a16:creationId xmlns:a16="http://schemas.microsoft.com/office/drawing/2014/main" id="{53A8B5D0-0129-4036-B203-27EE55EE204A}"/>
              </a:ext>
            </a:extLst>
          </p:cNvPr>
          <p:cNvSpPr>
            <a:spLocks noGrp="1"/>
          </p:cNvSpPr>
          <p:nvPr>
            <p:ph idx="1"/>
          </p:nvPr>
        </p:nvSpPr>
        <p:spPr/>
        <p:txBody>
          <a:bodyPr>
            <a:normAutofit fontScale="92500" lnSpcReduction="10000"/>
          </a:bodyPr>
          <a:lstStyle/>
          <a:p>
            <a:r>
              <a:rPr lang="en-US" sz="3200" dirty="0"/>
              <a:t>The origins of Hadoop can be traced back to the internet companies of the 2000’s</a:t>
            </a:r>
          </a:p>
          <a:p>
            <a:r>
              <a:rPr lang="en-US" sz="3200" dirty="0"/>
              <a:t>Google, Facebook and Yahoo!</a:t>
            </a:r>
          </a:p>
          <a:p>
            <a:r>
              <a:rPr lang="en-US" sz="3200" dirty="0"/>
              <a:t>These companies had a similar problem. </a:t>
            </a:r>
          </a:p>
          <a:p>
            <a:endParaRPr lang="en-US" sz="3200" dirty="0"/>
          </a:p>
          <a:p>
            <a:endParaRPr lang="en-US" sz="3200" dirty="0"/>
          </a:p>
          <a:p>
            <a:pPr marL="0" indent="0">
              <a:buNone/>
            </a:pPr>
            <a:endParaRPr lang="en-US" sz="3200" dirty="0"/>
          </a:p>
          <a:p>
            <a:r>
              <a:rPr lang="en-US" sz="3200" dirty="0"/>
              <a:t>The solution was to split the data and distribute chunks of it to be processed in parallel. </a:t>
            </a:r>
          </a:p>
        </p:txBody>
      </p:sp>
      <p:sp>
        <p:nvSpPr>
          <p:cNvPr id="7" name="TextBox 6">
            <a:extLst>
              <a:ext uri="{FF2B5EF4-FFF2-40B4-BE49-F238E27FC236}">
                <a16:creationId xmlns:a16="http://schemas.microsoft.com/office/drawing/2014/main" id="{97B2FE12-82EB-4E97-B5C2-30AAF7F180B1}"/>
              </a:ext>
            </a:extLst>
          </p:cNvPr>
          <p:cNvSpPr txBox="1"/>
          <p:nvPr/>
        </p:nvSpPr>
        <p:spPr>
          <a:xfrm>
            <a:off x="1652938" y="3842357"/>
            <a:ext cx="2555612" cy="1202651"/>
          </a:xfrm>
          <a:prstGeom prst="rect">
            <a:avLst/>
          </a:prstGeom>
          <a:solidFill>
            <a:schemeClr val="accent1"/>
          </a:solidFill>
          <a:ln w="25400">
            <a:solidFill>
              <a:schemeClr val="tx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 Time to process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one day’s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worth  of data </a:t>
            </a:r>
          </a:p>
        </p:txBody>
      </p:sp>
      <p:sp>
        <p:nvSpPr>
          <p:cNvPr id="8" name="Rectangle 7">
            <a:extLst>
              <a:ext uri="{FF2B5EF4-FFF2-40B4-BE49-F238E27FC236}">
                <a16:creationId xmlns:a16="http://schemas.microsoft.com/office/drawing/2014/main" id="{0E3DB6C7-6B6B-4A1F-A5F4-F71ACF005358}"/>
              </a:ext>
            </a:extLst>
          </p:cNvPr>
          <p:cNvSpPr/>
          <p:nvPr/>
        </p:nvSpPr>
        <p:spPr>
          <a:xfrm>
            <a:off x="6380307" y="3842356"/>
            <a:ext cx="2022649" cy="1202652"/>
          </a:xfrm>
          <a:prstGeom prst="rect">
            <a:avLst/>
          </a:prstGeom>
          <a:solidFill>
            <a:schemeClr val="accent1"/>
          </a:solidFill>
          <a:ln w="25400">
            <a:solidFill>
              <a:schemeClr val="tx1"/>
            </a:solidFill>
          </a:ln>
        </p:spPr>
        <p:style>
          <a:lnRef idx="2">
            <a:schemeClr val="accent3"/>
          </a:lnRef>
          <a:fillRef idx="1">
            <a:schemeClr val="lt1"/>
          </a:fillRef>
          <a:effectRef idx="0">
            <a:schemeClr val="accent3"/>
          </a:effectRef>
          <a:fontRef idx="minor">
            <a:schemeClr val="dk1"/>
          </a:fontRef>
        </p:style>
        <p:txBody>
          <a:bodyPr wrap="none" rtlCol="0">
            <a:noAutofit/>
          </a:bodyPr>
          <a:lstStyle/>
          <a:p>
            <a:pPr algn="ctr">
              <a:spcBef>
                <a:spcPts val="600"/>
              </a:spcBef>
            </a:pPr>
            <a:r>
              <a:rPr lang="en-US" sz="2400" dirty="0">
                <a:solidFill>
                  <a:schemeClr val="bg1"/>
                </a:solidFill>
                <a:latin typeface="Sherman Sans Book" pitchFamily="50" charset="0"/>
                <a:ea typeface="Sherman Sans Book" pitchFamily="50" charset="0"/>
              </a:rPr>
              <a:t>24 </a:t>
            </a:r>
            <a:br>
              <a:rPr lang="en-US" sz="2400" dirty="0">
                <a:solidFill>
                  <a:schemeClr val="bg1"/>
                </a:solidFill>
                <a:latin typeface="Sherman Sans Book" pitchFamily="50" charset="0"/>
                <a:ea typeface="Sherman Sans Book" pitchFamily="50" charset="0"/>
              </a:rPr>
            </a:br>
            <a:r>
              <a:rPr lang="en-US" sz="2400" dirty="0">
                <a:solidFill>
                  <a:schemeClr val="bg1"/>
                </a:solidFill>
                <a:latin typeface="Sherman Sans Book" pitchFamily="50" charset="0"/>
                <a:ea typeface="Sherman Sans Book" pitchFamily="50" charset="0"/>
              </a:rPr>
              <a:t>hours!</a:t>
            </a:r>
          </a:p>
        </p:txBody>
      </p:sp>
      <p:sp>
        <p:nvSpPr>
          <p:cNvPr id="9" name="Chevron 5">
            <a:extLst>
              <a:ext uri="{FF2B5EF4-FFF2-40B4-BE49-F238E27FC236}">
                <a16:creationId xmlns:a16="http://schemas.microsoft.com/office/drawing/2014/main" id="{113A110F-73C2-4376-A53D-EADE9FAFA72C}"/>
              </a:ext>
            </a:extLst>
          </p:cNvPr>
          <p:cNvSpPr/>
          <p:nvPr/>
        </p:nvSpPr>
        <p:spPr>
          <a:xfrm>
            <a:off x="4676051" y="3886764"/>
            <a:ext cx="1270775" cy="1158244"/>
          </a:xfrm>
          <a:prstGeom prst="chevron">
            <a:avLst>
              <a:gd name="adj" fmla="val 66763"/>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solidFill>
                <a:schemeClr val="tx1"/>
              </a:solidFill>
            </a:endParaRPr>
          </a:p>
        </p:txBody>
      </p:sp>
    </p:spTree>
    <p:extLst>
      <p:ext uri="{BB962C8B-B14F-4D97-AF65-F5344CB8AC3E}">
        <p14:creationId xmlns:p14="http://schemas.microsoft.com/office/powerpoint/2010/main" val="789769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894B6F-3352-4B01-8629-19057D4D7744}"/>
              </a:ext>
            </a:extLst>
          </p:cNvPr>
          <p:cNvSpPr>
            <a:spLocks noGrp="1"/>
          </p:cNvSpPr>
          <p:nvPr>
            <p:ph type="title"/>
          </p:nvPr>
        </p:nvSpPr>
        <p:spPr/>
        <p:txBody>
          <a:bodyPr/>
          <a:lstStyle/>
          <a:p>
            <a:r>
              <a:rPr lang="en-US" dirty="0"/>
              <a:t>Questions?</a:t>
            </a:r>
          </a:p>
        </p:txBody>
      </p:sp>
      <p:sp>
        <p:nvSpPr>
          <p:cNvPr id="5" name="Content Placeholder 4">
            <a:extLst>
              <a:ext uri="{FF2B5EF4-FFF2-40B4-BE49-F238E27FC236}">
                <a16:creationId xmlns:a16="http://schemas.microsoft.com/office/drawing/2014/main" id="{76EF312E-EEAD-417B-9AF3-17AF99E6B1A6}"/>
              </a:ext>
            </a:extLst>
          </p:cNvPr>
          <p:cNvSpPr>
            <a:spLocks noGrp="1"/>
          </p:cNvSpPr>
          <p:nvPr>
            <p:ph idx="1"/>
          </p:nvPr>
        </p:nvSpPr>
        <p:spPr/>
        <p:txBody>
          <a:bodyPr/>
          <a:lstStyle/>
          <a:p>
            <a:r>
              <a:rPr lang="en-US" sz="2800" dirty="0"/>
              <a:t>Why are US Social networking companies like Facebook, Google, and Twitter free services?</a:t>
            </a:r>
          </a:p>
          <a:p>
            <a:r>
              <a:rPr lang="en-US" sz="2800" dirty="0"/>
              <a:t>Why do retail companies like Target, Starbucks, and Verizon have customer rewards programs? </a:t>
            </a:r>
          </a:p>
          <a:p>
            <a:r>
              <a:rPr lang="en-US" sz="2800" dirty="0"/>
              <a:t>What makes rideshare services like Uber or Lyft more efficient </a:t>
            </a:r>
            <a:br>
              <a:rPr lang="en-US" sz="2800" dirty="0"/>
            </a:br>
            <a:r>
              <a:rPr lang="en-US" sz="2800" dirty="0"/>
              <a:t>than taxis?</a:t>
            </a:r>
          </a:p>
          <a:p>
            <a:pPr marL="0" indent="0">
              <a:buNone/>
            </a:pPr>
            <a:endParaRPr lang="en-US" dirty="0"/>
          </a:p>
        </p:txBody>
      </p:sp>
      <p:sp>
        <p:nvSpPr>
          <p:cNvPr id="8" name="Explosion: 14 Points 7">
            <a:extLst>
              <a:ext uri="{FF2B5EF4-FFF2-40B4-BE49-F238E27FC236}">
                <a16:creationId xmlns:a16="http://schemas.microsoft.com/office/drawing/2014/main" id="{2B74F5C7-948B-48CE-9978-38569E690718}"/>
              </a:ext>
            </a:extLst>
          </p:cNvPr>
          <p:cNvSpPr/>
          <p:nvPr/>
        </p:nvSpPr>
        <p:spPr>
          <a:xfrm>
            <a:off x="4195472" y="3482396"/>
            <a:ext cx="5151883" cy="3051754"/>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6600" b="1" dirty="0"/>
              <a:t>DATA</a:t>
            </a:r>
          </a:p>
        </p:txBody>
      </p:sp>
    </p:spTree>
    <p:extLst>
      <p:ext uri="{BB962C8B-B14F-4D97-AF65-F5344CB8AC3E}">
        <p14:creationId xmlns:p14="http://schemas.microsoft.com/office/powerpoint/2010/main" val="42001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77866B-9658-4071-9EEB-57055F0C08F1}"/>
              </a:ext>
            </a:extLst>
          </p:cNvPr>
          <p:cNvSpPr>
            <a:spLocks noGrp="1"/>
          </p:cNvSpPr>
          <p:nvPr>
            <p:ph type="title"/>
          </p:nvPr>
        </p:nvSpPr>
        <p:spPr/>
        <p:txBody>
          <a:bodyPr/>
          <a:lstStyle/>
          <a:p>
            <a:r>
              <a:rPr lang="en-US" dirty="0"/>
              <a:t>They did the math…</a:t>
            </a:r>
          </a:p>
        </p:txBody>
      </p:sp>
      <p:sp>
        <p:nvSpPr>
          <p:cNvPr id="5" name="Text Placeholder 4">
            <a:extLst>
              <a:ext uri="{FF2B5EF4-FFF2-40B4-BE49-F238E27FC236}">
                <a16:creationId xmlns:a16="http://schemas.microsoft.com/office/drawing/2014/main" id="{3DC5B874-8BFB-4B08-9DC3-B941A1C20BF5}"/>
              </a:ext>
            </a:extLst>
          </p:cNvPr>
          <p:cNvSpPr>
            <a:spLocks noGrp="1"/>
          </p:cNvSpPr>
          <p:nvPr>
            <p:ph type="body" idx="1"/>
          </p:nvPr>
        </p:nvSpPr>
        <p:spPr>
          <a:xfrm>
            <a:off x="839789" y="1519333"/>
            <a:ext cx="5157787" cy="731520"/>
          </a:xfrm>
        </p:spPr>
        <p:txBody>
          <a:bodyPr/>
          <a:lstStyle/>
          <a:p>
            <a:r>
              <a:rPr lang="en-US" dirty="0"/>
              <a:t>Relational DBMS </a:t>
            </a:r>
          </a:p>
        </p:txBody>
      </p:sp>
      <p:sp>
        <p:nvSpPr>
          <p:cNvPr id="6" name="Content Placeholder 5">
            <a:extLst>
              <a:ext uri="{FF2B5EF4-FFF2-40B4-BE49-F238E27FC236}">
                <a16:creationId xmlns:a16="http://schemas.microsoft.com/office/drawing/2014/main" id="{B0D38B1E-1066-4E84-97B8-4432259B4A98}"/>
              </a:ext>
            </a:extLst>
          </p:cNvPr>
          <p:cNvSpPr>
            <a:spLocks noGrp="1"/>
          </p:cNvSpPr>
          <p:nvPr>
            <p:ph sz="half" idx="2"/>
          </p:nvPr>
        </p:nvSpPr>
        <p:spPr>
          <a:xfrm>
            <a:off x="839789" y="2345469"/>
            <a:ext cx="5157787" cy="3525202"/>
          </a:xfrm>
        </p:spPr>
        <p:txBody>
          <a:bodyPr/>
          <a:lstStyle/>
          <a:p>
            <a:r>
              <a:rPr lang="en-US" dirty="0"/>
              <a:t>60 Minutes to read 500GB of data off the disk on 1 node (assuming 1Gbps)</a:t>
            </a:r>
          </a:p>
        </p:txBody>
      </p:sp>
      <p:sp>
        <p:nvSpPr>
          <p:cNvPr id="7" name="Text Placeholder 6">
            <a:extLst>
              <a:ext uri="{FF2B5EF4-FFF2-40B4-BE49-F238E27FC236}">
                <a16:creationId xmlns:a16="http://schemas.microsoft.com/office/drawing/2014/main" id="{3E2008E4-4AEF-466E-AB78-D8B71007A353}"/>
              </a:ext>
            </a:extLst>
          </p:cNvPr>
          <p:cNvSpPr>
            <a:spLocks noGrp="1"/>
          </p:cNvSpPr>
          <p:nvPr>
            <p:ph type="body" sz="quarter" idx="3"/>
          </p:nvPr>
        </p:nvSpPr>
        <p:spPr>
          <a:xfrm>
            <a:off x="6172201" y="1519333"/>
            <a:ext cx="5183188" cy="731520"/>
          </a:xfrm>
        </p:spPr>
        <p:txBody>
          <a:bodyPr/>
          <a:lstStyle/>
          <a:p>
            <a:r>
              <a:rPr lang="en-US" dirty="0"/>
              <a:t>Hadoop</a:t>
            </a:r>
          </a:p>
        </p:txBody>
      </p:sp>
      <p:sp>
        <p:nvSpPr>
          <p:cNvPr id="8" name="Content Placeholder 7">
            <a:extLst>
              <a:ext uri="{FF2B5EF4-FFF2-40B4-BE49-F238E27FC236}">
                <a16:creationId xmlns:a16="http://schemas.microsoft.com/office/drawing/2014/main" id="{72AF7701-D1AA-48C7-A78A-26A16CDF9646}"/>
              </a:ext>
            </a:extLst>
          </p:cNvPr>
          <p:cNvSpPr>
            <a:spLocks noGrp="1"/>
          </p:cNvSpPr>
          <p:nvPr>
            <p:ph sz="quarter" idx="4"/>
          </p:nvPr>
        </p:nvSpPr>
        <p:spPr>
          <a:xfrm>
            <a:off x="6172201" y="2345469"/>
            <a:ext cx="5183188" cy="3525202"/>
          </a:xfrm>
        </p:spPr>
        <p:txBody>
          <a:bodyPr/>
          <a:lstStyle/>
          <a:p>
            <a:r>
              <a:rPr lang="en-US" dirty="0"/>
              <a:t>14 seconds to read the same 500GB with 40 nodes x  8 disks per node.</a:t>
            </a:r>
          </a:p>
        </p:txBody>
      </p:sp>
      <p:grpSp>
        <p:nvGrpSpPr>
          <p:cNvPr id="2" name="Group 1">
            <a:extLst>
              <a:ext uri="{FF2B5EF4-FFF2-40B4-BE49-F238E27FC236}">
                <a16:creationId xmlns:a16="http://schemas.microsoft.com/office/drawing/2014/main" id="{F859B3FE-4A23-4DAB-9436-6F0731658993}"/>
              </a:ext>
            </a:extLst>
          </p:cNvPr>
          <p:cNvGrpSpPr/>
          <p:nvPr/>
        </p:nvGrpSpPr>
        <p:grpSpPr>
          <a:xfrm>
            <a:off x="557426" y="3874943"/>
            <a:ext cx="2861255" cy="2454000"/>
            <a:chOff x="557426" y="3874943"/>
            <a:chExt cx="2861255" cy="2454000"/>
          </a:xfrm>
        </p:grpSpPr>
        <p:sp>
          <p:nvSpPr>
            <p:cNvPr id="9" name="Flowchart: Magnetic Disk 8">
              <a:extLst>
                <a:ext uri="{FF2B5EF4-FFF2-40B4-BE49-F238E27FC236}">
                  <a16:creationId xmlns:a16="http://schemas.microsoft.com/office/drawing/2014/main" id="{2B59C1EF-FBA3-4B4D-A123-B2C19E09DD64}"/>
                </a:ext>
              </a:extLst>
            </p:cNvPr>
            <p:cNvSpPr/>
            <p:nvPr/>
          </p:nvSpPr>
          <p:spPr>
            <a:xfrm>
              <a:off x="2226170" y="4795453"/>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500GB</a:t>
              </a:r>
            </a:p>
          </p:txBody>
        </p:sp>
        <p:sp>
          <p:nvSpPr>
            <p:cNvPr id="10" name="Arrow: Up 9">
              <a:extLst>
                <a:ext uri="{FF2B5EF4-FFF2-40B4-BE49-F238E27FC236}">
                  <a16:creationId xmlns:a16="http://schemas.microsoft.com/office/drawing/2014/main" id="{6BEFBC14-686B-446E-9C46-C66617C5A1BB}"/>
                </a:ext>
              </a:extLst>
            </p:cNvPr>
            <p:cNvSpPr/>
            <p:nvPr/>
          </p:nvSpPr>
          <p:spPr>
            <a:xfrm>
              <a:off x="2507114" y="3945888"/>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Left Brace 10">
              <a:extLst>
                <a:ext uri="{FF2B5EF4-FFF2-40B4-BE49-F238E27FC236}">
                  <a16:creationId xmlns:a16="http://schemas.microsoft.com/office/drawing/2014/main" id="{75E8F9FB-D2A3-4FBC-BEEC-1FC71FADD60D}"/>
                </a:ext>
              </a:extLst>
            </p:cNvPr>
            <p:cNvSpPr/>
            <p:nvPr/>
          </p:nvSpPr>
          <p:spPr>
            <a:xfrm>
              <a:off x="1355834" y="3874943"/>
              <a:ext cx="830677" cy="2002221"/>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1D805EE-295A-4196-B473-B8F17E48F16E}"/>
                </a:ext>
              </a:extLst>
            </p:cNvPr>
            <p:cNvSpPr txBox="1"/>
            <p:nvPr/>
          </p:nvSpPr>
          <p:spPr>
            <a:xfrm>
              <a:off x="557426" y="4683504"/>
              <a:ext cx="830677" cy="369332"/>
            </a:xfrm>
            <a:prstGeom prst="rect">
              <a:avLst/>
            </a:prstGeom>
            <a:noFill/>
          </p:spPr>
          <p:txBody>
            <a:bodyPr wrap="none" rtlCol="0">
              <a:spAutoFit/>
            </a:bodyPr>
            <a:lstStyle/>
            <a:p>
              <a:r>
                <a:rPr lang="en-US" dirty="0"/>
                <a:t>60 min</a:t>
              </a:r>
            </a:p>
          </p:txBody>
        </p:sp>
        <p:sp>
          <p:nvSpPr>
            <p:cNvPr id="14" name="TextBox 13">
              <a:extLst>
                <a:ext uri="{FF2B5EF4-FFF2-40B4-BE49-F238E27FC236}">
                  <a16:creationId xmlns:a16="http://schemas.microsoft.com/office/drawing/2014/main" id="{5DDDDA44-A925-44DD-B043-729236A2DF36}"/>
                </a:ext>
              </a:extLst>
            </p:cNvPr>
            <p:cNvSpPr txBox="1"/>
            <p:nvPr/>
          </p:nvSpPr>
          <p:spPr>
            <a:xfrm>
              <a:off x="2407085" y="5959611"/>
              <a:ext cx="862737" cy="369332"/>
            </a:xfrm>
            <a:prstGeom prst="rect">
              <a:avLst/>
            </a:prstGeom>
            <a:noFill/>
          </p:spPr>
          <p:txBody>
            <a:bodyPr wrap="none" rtlCol="0">
              <a:spAutoFit/>
            </a:bodyPr>
            <a:lstStyle/>
            <a:p>
              <a:r>
                <a:rPr lang="en-US" dirty="0"/>
                <a:t>1 Node</a:t>
              </a:r>
            </a:p>
          </p:txBody>
        </p:sp>
      </p:grpSp>
      <p:grpSp>
        <p:nvGrpSpPr>
          <p:cNvPr id="3" name="Group 2">
            <a:extLst>
              <a:ext uri="{FF2B5EF4-FFF2-40B4-BE49-F238E27FC236}">
                <a16:creationId xmlns:a16="http://schemas.microsoft.com/office/drawing/2014/main" id="{8CA0E4C9-6E0F-456A-8474-BFB9388D6EE2}"/>
              </a:ext>
            </a:extLst>
          </p:cNvPr>
          <p:cNvGrpSpPr/>
          <p:nvPr/>
        </p:nvGrpSpPr>
        <p:grpSpPr>
          <a:xfrm>
            <a:off x="4658304" y="3822935"/>
            <a:ext cx="6612960" cy="2469956"/>
            <a:chOff x="4658304" y="3822935"/>
            <a:chExt cx="6612960" cy="2469956"/>
          </a:xfrm>
        </p:grpSpPr>
        <p:sp>
          <p:nvSpPr>
            <p:cNvPr id="16" name="TextBox 15">
              <a:extLst>
                <a:ext uri="{FF2B5EF4-FFF2-40B4-BE49-F238E27FC236}">
                  <a16:creationId xmlns:a16="http://schemas.microsoft.com/office/drawing/2014/main" id="{7F9E1881-9EBD-4DA9-A4DF-89A620F48EE3}"/>
                </a:ext>
              </a:extLst>
            </p:cNvPr>
            <p:cNvSpPr txBox="1"/>
            <p:nvPr/>
          </p:nvSpPr>
          <p:spPr>
            <a:xfrm>
              <a:off x="6484836" y="5923559"/>
              <a:ext cx="4298778" cy="369332"/>
            </a:xfrm>
            <a:prstGeom prst="rect">
              <a:avLst/>
            </a:prstGeom>
            <a:noFill/>
          </p:spPr>
          <p:txBody>
            <a:bodyPr wrap="square" rtlCol="0">
              <a:spAutoFit/>
            </a:bodyPr>
            <a:lstStyle/>
            <a:p>
              <a:pPr algn="ctr"/>
              <a:r>
                <a:rPr lang="en-US" dirty="0"/>
                <a:t>40 Nodes 8 Disks = 320 Independent reads</a:t>
              </a:r>
            </a:p>
          </p:txBody>
        </p:sp>
        <p:sp>
          <p:nvSpPr>
            <p:cNvPr id="18" name="TextBox 17">
              <a:extLst>
                <a:ext uri="{FF2B5EF4-FFF2-40B4-BE49-F238E27FC236}">
                  <a16:creationId xmlns:a16="http://schemas.microsoft.com/office/drawing/2014/main" id="{CBC8D4D7-13D5-4C84-85C3-B10D0862239B}"/>
                </a:ext>
              </a:extLst>
            </p:cNvPr>
            <p:cNvSpPr txBox="1"/>
            <p:nvPr/>
          </p:nvSpPr>
          <p:spPr>
            <a:xfrm>
              <a:off x="9092309" y="4683504"/>
              <a:ext cx="859531" cy="1015663"/>
            </a:xfrm>
            <a:prstGeom prst="rect">
              <a:avLst/>
            </a:prstGeom>
            <a:noFill/>
          </p:spPr>
          <p:txBody>
            <a:bodyPr wrap="none" rtlCol="0">
              <a:spAutoFit/>
            </a:bodyPr>
            <a:lstStyle/>
            <a:p>
              <a:r>
                <a:rPr lang="en-US" sz="6000" b="1" dirty="0"/>
                <a:t>…</a:t>
              </a:r>
              <a:r>
                <a:rPr lang="en-US" sz="4400" dirty="0"/>
                <a:t> </a:t>
              </a:r>
            </a:p>
          </p:txBody>
        </p:sp>
        <p:grpSp>
          <p:nvGrpSpPr>
            <p:cNvPr id="26" name="Group 25">
              <a:extLst>
                <a:ext uri="{FF2B5EF4-FFF2-40B4-BE49-F238E27FC236}">
                  <a16:creationId xmlns:a16="http://schemas.microsoft.com/office/drawing/2014/main" id="{AF0BD96F-120A-42EE-954B-D57590350AD4}"/>
                </a:ext>
              </a:extLst>
            </p:cNvPr>
            <p:cNvGrpSpPr/>
            <p:nvPr/>
          </p:nvGrpSpPr>
          <p:grpSpPr>
            <a:xfrm>
              <a:off x="6319950" y="3880691"/>
              <a:ext cx="1192511" cy="1972825"/>
              <a:chOff x="6319950" y="4191493"/>
              <a:chExt cx="1192511" cy="1972825"/>
            </a:xfrm>
          </p:grpSpPr>
          <p:sp>
            <p:nvSpPr>
              <p:cNvPr id="13" name="Flowchart: Magnetic Disk 12">
                <a:extLst>
                  <a:ext uri="{FF2B5EF4-FFF2-40B4-BE49-F238E27FC236}">
                    <a16:creationId xmlns:a16="http://schemas.microsoft.com/office/drawing/2014/main" id="{E2D30426-76FA-4978-868D-997559D09960}"/>
                  </a:ext>
                </a:extLst>
              </p:cNvPr>
              <p:cNvSpPr/>
              <p:nvPr/>
            </p:nvSpPr>
            <p:spPr>
              <a:xfrm>
                <a:off x="6319950" y="505470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20" name="Arrow: Up 19">
                <a:extLst>
                  <a:ext uri="{FF2B5EF4-FFF2-40B4-BE49-F238E27FC236}">
                    <a16:creationId xmlns:a16="http://schemas.microsoft.com/office/drawing/2014/main" id="{1AA35B28-C751-4F3A-AD29-416CCE619E35}"/>
                  </a:ext>
                </a:extLst>
              </p:cNvPr>
              <p:cNvSpPr/>
              <p:nvPr/>
            </p:nvSpPr>
            <p:spPr>
              <a:xfrm>
                <a:off x="6600894" y="4191493"/>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AAA68C8-6B31-43FF-B9BD-56B6B71BD12B}"/>
                </a:ext>
              </a:extLst>
            </p:cNvPr>
            <p:cNvGrpSpPr/>
            <p:nvPr/>
          </p:nvGrpSpPr>
          <p:grpSpPr>
            <a:xfrm>
              <a:off x="10078753" y="3945888"/>
              <a:ext cx="1192511" cy="1952968"/>
              <a:chOff x="10078753" y="4256690"/>
              <a:chExt cx="1192511" cy="1952968"/>
            </a:xfrm>
          </p:grpSpPr>
          <p:sp>
            <p:nvSpPr>
              <p:cNvPr id="15" name="Flowchart: Magnetic Disk 14">
                <a:extLst>
                  <a:ext uri="{FF2B5EF4-FFF2-40B4-BE49-F238E27FC236}">
                    <a16:creationId xmlns:a16="http://schemas.microsoft.com/office/drawing/2014/main" id="{27B4709C-0F95-4FDE-8F10-FD29C4EB765C}"/>
                  </a:ext>
                </a:extLst>
              </p:cNvPr>
              <p:cNvSpPr/>
              <p:nvPr/>
            </p:nvSpPr>
            <p:spPr>
              <a:xfrm>
                <a:off x="10078753" y="510004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22" name="Arrow: Up 21">
                <a:extLst>
                  <a:ext uri="{FF2B5EF4-FFF2-40B4-BE49-F238E27FC236}">
                    <a16:creationId xmlns:a16="http://schemas.microsoft.com/office/drawing/2014/main" id="{8D4AD3D1-7A68-4DAA-AA36-DFFB17909078}"/>
                  </a:ext>
                </a:extLst>
              </p:cNvPr>
              <p:cNvSpPr/>
              <p:nvPr/>
            </p:nvSpPr>
            <p:spPr>
              <a:xfrm>
                <a:off x="10391771" y="4256690"/>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Left Brace 22">
              <a:extLst>
                <a:ext uri="{FF2B5EF4-FFF2-40B4-BE49-F238E27FC236}">
                  <a16:creationId xmlns:a16="http://schemas.microsoft.com/office/drawing/2014/main" id="{B76BF341-F12D-4904-A44C-B8FD466422EC}"/>
                </a:ext>
              </a:extLst>
            </p:cNvPr>
            <p:cNvSpPr/>
            <p:nvPr/>
          </p:nvSpPr>
          <p:spPr>
            <a:xfrm>
              <a:off x="5456712" y="3822935"/>
              <a:ext cx="830677" cy="2002221"/>
            </a:xfrm>
            <a:prstGeom prst="leftBrac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29BB59FC-E324-4C13-9AA5-A4865DC3D07D}"/>
                </a:ext>
              </a:extLst>
            </p:cNvPr>
            <p:cNvSpPr txBox="1"/>
            <p:nvPr/>
          </p:nvSpPr>
          <p:spPr>
            <a:xfrm>
              <a:off x="4658304" y="4631496"/>
              <a:ext cx="774571" cy="369332"/>
            </a:xfrm>
            <a:prstGeom prst="rect">
              <a:avLst/>
            </a:prstGeom>
            <a:noFill/>
          </p:spPr>
          <p:txBody>
            <a:bodyPr wrap="none" rtlCol="0">
              <a:spAutoFit/>
            </a:bodyPr>
            <a:lstStyle/>
            <a:p>
              <a:r>
                <a:rPr lang="en-US" dirty="0"/>
                <a:t>14 sec</a:t>
              </a:r>
            </a:p>
          </p:txBody>
        </p:sp>
        <p:grpSp>
          <p:nvGrpSpPr>
            <p:cNvPr id="67" name="Group 66">
              <a:extLst>
                <a:ext uri="{FF2B5EF4-FFF2-40B4-BE49-F238E27FC236}">
                  <a16:creationId xmlns:a16="http://schemas.microsoft.com/office/drawing/2014/main" id="{B5C95E3E-52E0-4D15-8017-46A20FA51F9B}"/>
                </a:ext>
              </a:extLst>
            </p:cNvPr>
            <p:cNvGrpSpPr/>
            <p:nvPr/>
          </p:nvGrpSpPr>
          <p:grpSpPr>
            <a:xfrm>
              <a:off x="7619412" y="3880691"/>
              <a:ext cx="1192511" cy="1972825"/>
              <a:chOff x="6319950" y="4191493"/>
              <a:chExt cx="1192511" cy="1972825"/>
            </a:xfrm>
          </p:grpSpPr>
          <p:sp>
            <p:nvSpPr>
              <p:cNvPr id="68" name="Flowchart: Magnetic Disk 67">
                <a:extLst>
                  <a:ext uri="{FF2B5EF4-FFF2-40B4-BE49-F238E27FC236}">
                    <a16:creationId xmlns:a16="http://schemas.microsoft.com/office/drawing/2014/main" id="{52371DE3-2FC0-4237-83C6-838395E15314}"/>
                  </a:ext>
                </a:extLst>
              </p:cNvPr>
              <p:cNvSpPr/>
              <p:nvPr/>
            </p:nvSpPr>
            <p:spPr>
              <a:xfrm>
                <a:off x="6319950" y="5054709"/>
                <a:ext cx="1192511" cy="1109609"/>
              </a:xfrm>
              <a:prstGeom prst="flowChartMagneticDisk">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1.56GB</a:t>
                </a:r>
              </a:p>
            </p:txBody>
          </p:sp>
          <p:sp>
            <p:nvSpPr>
              <p:cNvPr id="69" name="Arrow: Up 68">
                <a:extLst>
                  <a:ext uri="{FF2B5EF4-FFF2-40B4-BE49-F238E27FC236}">
                    <a16:creationId xmlns:a16="http://schemas.microsoft.com/office/drawing/2014/main" id="{E6B6AFBD-7A3C-4047-A16F-632CFD419A89}"/>
                  </a:ext>
                </a:extLst>
              </p:cNvPr>
              <p:cNvSpPr/>
              <p:nvPr/>
            </p:nvSpPr>
            <p:spPr>
              <a:xfrm>
                <a:off x="6600894" y="4191493"/>
                <a:ext cx="630621" cy="985344"/>
              </a:xfrm>
              <a:prstGeom prst="upArrow">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352087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P spid="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How does Hadoop</a:t>
            </a:r>
            <a:br>
              <a:rPr lang="en-US" dirty="0"/>
            </a:br>
            <a:r>
              <a:rPr lang="en-US" dirty="0"/>
              <a:t>Work? </a:t>
            </a:r>
          </a:p>
        </p:txBody>
      </p:sp>
      <p:sp>
        <p:nvSpPr>
          <p:cNvPr id="3" name="Subtitle 2">
            <a:extLst>
              <a:ext uri="{FF2B5EF4-FFF2-40B4-BE49-F238E27FC236}">
                <a16:creationId xmlns:a16="http://schemas.microsoft.com/office/drawing/2014/main" id="{FD6F274D-8F4E-4E3F-AC5C-BA08762C0FA8}"/>
              </a:ext>
            </a:extLst>
          </p:cNvPr>
          <p:cNvSpPr>
            <a:spLocks noGrp="1"/>
          </p:cNvSpPr>
          <p:nvPr>
            <p:ph type="body" idx="1"/>
          </p:nvPr>
        </p:nvSpPr>
        <p:spPr/>
        <p:txBody>
          <a:bodyPr>
            <a:normAutofit/>
          </a:bodyPr>
          <a:lstStyle/>
          <a:p>
            <a:pPr marL="0" indent="0">
              <a:buNone/>
            </a:pPr>
            <a:r>
              <a:rPr lang="en-US" dirty="0"/>
              <a:t>Let’s Explore the concepts of Hadoop (Data Lake, Schema On Read)</a:t>
            </a:r>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81326" y="1292064"/>
            <a:ext cx="1850677" cy="1850677"/>
          </a:xfrm>
          <a:prstGeom prst="rect">
            <a:avLst/>
          </a:prstGeom>
        </p:spPr>
      </p:pic>
    </p:spTree>
    <p:extLst>
      <p:ext uri="{BB962C8B-B14F-4D97-AF65-F5344CB8AC3E}">
        <p14:creationId xmlns:p14="http://schemas.microsoft.com/office/powerpoint/2010/main" val="27317879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FC68124-D7C1-4019-95EF-9734D1E9B4B0}"/>
              </a:ext>
            </a:extLst>
          </p:cNvPr>
          <p:cNvSpPr>
            <a:spLocks noGrp="1"/>
          </p:cNvSpPr>
          <p:nvPr>
            <p:ph type="title"/>
          </p:nvPr>
        </p:nvSpPr>
        <p:spPr/>
        <p:txBody>
          <a:bodyPr/>
          <a:lstStyle/>
          <a:p>
            <a:r>
              <a:rPr lang="en-US" dirty="0"/>
              <a:t>The Hadoop Philosophy is Simple</a:t>
            </a:r>
          </a:p>
        </p:txBody>
      </p:sp>
      <p:sp>
        <p:nvSpPr>
          <p:cNvPr id="6" name="Content Placeholder 5">
            <a:extLst>
              <a:ext uri="{FF2B5EF4-FFF2-40B4-BE49-F238E27FC236}">
                <a16:creationId xmlns:a16="http://schemas.microsoft.com/office/drawing/2014/main" id="{496C97FB-569E-4418-9903-E0017F5BF71C}"/>
              </a:ext>
            </a:extLst>
          </p:cNvPr>
          <p:cNvSpPr>
            <a:spLocks noGrp="1"/>
          </p:cNvSpPr>
          <p:nvPr>
            <p:ph idx="1"/>
          </p:nvPr>
        </p:nvSpPr>
        <p:spPr>
          <a:xfrm>
            <a:off x="838200" y="1599074"/>
            <a:ext cx="10515600" cy="4577889"/>
          </a:xfrm>
        </p:spPr>
        <p:txBody>
          <a:bodyPr/>
          <a:lstStyle/>
          <a:p>
            <a:r>
              <a:rPr lang="en-US" dirty="0"/>
              <a:t>Capture data as is and store it do not create a schema for it. </a:t>
            </a:r>
          </a:p>
          <a:p>
            <a:r>
              <a:rPr lang="en-US" dirty="0"/>
              <a:t>Do not transform the data before storing it. We don’t know what we plan to do with it yet!</a:t>
            </a:r>
          </a:p>
          <a:p>
            <a:r>
              <a:rPr lang="en-US" dirty="0"/>
              <a:t>Keep everything.  You never know what you will need when!</a:t>
            </a:r>
          </a:p>
          <a:p>
            <a:r>
              <a:rPr lang="en-US" dirty="0"/>
              <a:t>When you retrieve the data, we then apply a schema and transform it to suit our needs. (Schema on Read)</a:t>
            </a:r>
          </a:p>
          <a:p>
            <a:r>
              <a:rPr lang="en-US" dirty="0"/>
              <a:t>This is very different from relational modeling where we are not able to store data without creating a table first.</a:t>
            </a:r>
          </a:p>
          <a:p>
            <a:endParaRPr lang="en-US" dirty="0"/>
          </a:p>
        </p:txBody>
      </p:sp>
    </p:spTree>
    <p:extLst>
      <p:ext uri="{BB962C8B-B14F-4D97-AF65-F5344CB8AC3E}">
        <p14:creationId xmlns:p14="http://schemas.microsoft.com/office/powerpoint/2010/main" val="2559953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half-circle view from the center of Crater Lake looking north towards the caldera.">
            <a:extLst>
              <a:ext uri="{FF2B5EF4-FFF2-40B4-BE49-F238E27FC236}">
                <a16:creationId xmlns:a16="http://schemas.microsoft.com/office/drawing/2014/main" id="{7ADBA14D-8C7D-7251-946B-1FA887DE3B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325" y="0"/>
            <a:ext cx="10799763"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BE19128-BF98-475F-AB6E-908A6D668DCA}"/>
              </a:ext>
            </a:extLst>
          </p:cNvPr>
          <p:cNvSpPr>
            <a:spLocks noGrp="1"/>
          </p:cNvSpPr>
          <p:nvPr>
            <p:ph type="title"/>
          </p:nvPr>
        </p:nvSpPr>
        <p:spPr>
          <a:solidFill>
            <a:schemeClr val="bg1">
              <a:alpha val="67000"/>
            </a:schemeClr>
          </a:solidFill>
        </p:spPr>
        <p:txBody>
          <a:bodyPr/>
          <a:lstStyle/>
          <a:p>
            <a:r>
              <a:rPr lang="en-US" dirty="0"/>
              <a:t>The Data Lake</a:t>
            </a:r>
          </a:p>
        </p:txBody>
      </p:sp>
      <p:sp>
        <p:nvSpPr>
          <p:cNvPr id="3" name="Content Placeholder 2">
            <a:extLst>
              <a:ext uri="{FF2B5EF4-FFF2-40B4-BE49-F238E27FC236}">
                <a16:creationId xmlns:a16="http://schemas.microsoft.com/office/drawing/2014/main" id="{60D68D51-51FD-4156-8D29-81CB83ED57F8}"/>
              </a:ext>
            </a:extLst>
          </p:cNvPr>
          <p:cNvSpPr>
            <a:spLocks noGrp="1"/>
          </p:cNvSpPr>
          <p:nvPr>
            <p:ph sz="half" idx="1"/>
          </p:nvPr>
        </p:nvSpPr>
        <p:spPr>
          <a:solidFill>
            <a:srgbClr val="FFFFFF">
              <a:alpha val="67000"/>
            </a:srgbClr>
          </a:solidFill>
        </p:spPr>
        <p:txBody>
          <a:bodyPr>
            <a:normAutofit/>
          </a:bodyPr>
          <a:lstStyle/>
          <a:p>
            <a:r>
              <a:rPr lang="en-US" sz="3200" dirty="0"/>
              <a:t>An industry term for vast amounts of data stored in its native format.</a:t>
            </a:r>
          </a:p>
          <a:p>
            <a:r>
              <a:rPr lang="en-US" sz="3200" dirty="0"/>
              <a:t>Hadoop data are stored in a data lake.</a:t>
            </a:r>
          </a:p>
          <a:p>
            <a:r>
              <a:rPr lang="en-US" sz="3200" dirty="0"/>
              <a:t>Like real lakes, data lakes are unprocessed and vast.</a:t>
            </a:r>
          </a:p>
        </p:txBody>
      </p:sp>
      <p:grpSp>
        <p:nvGrpSpPr>
          <p:cNvPr id="4" name="Group 3">
            <a:extLst>
              <a:ext uri="{FF2B5EF4-FFF2-40B4-BE49-F238E27FC236}">
                <a16:creationId xmlns:a16="http://schemas.microsoft.com/office/drawing/2014/main" id="{FA48D734-B339-4CCC-B42A-B2C75F95A399}"/>
              </a:ext>
            </a:extLst>
          </p:cNvPr>
          <p:cNvGrpSpPr/>
          <p:nvPr/>
        </p:nvGrpSpPr>
        <p:grpSpPr>
          <a:xfrm>
            <a:off x="8067762" y="154113"/>
            <a:ext cx="3431355" cy="5988098"/>
            <a:chOff x="6598557" y="150938"/>
            <a:chExt cx="3431355" cy="5988098"/>
          </a:xfrm>
        </p:grpSpPr>
        <p:pic>
          <p:nvPicPr>
            <p:cNvPr id="5" name="Picture 4" descr="Image result for bottle of water">
              <a:extLst>
                <a:ext uri="{FF2B5EF4-FFF2-40B4-BE49-F238E27FC236}">
                  <a16:creationId xmlns:a16="http://schemas.microsoft.com/office/drawing/2014/main" id="{177495BA-5DF7-469A-B6D9-9655E044A41D}"/>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725" b="100000" l="10000" r="90000"/>
                      </a14:imgEffect>
                    </a14:imgLayer>
                  </a14:imgProps>
                </a:ext>
                <a:ext uri="{28A0092B-C50C-407E-A947-70E740481C1C}">
                  <a14:useLocalDpi xmlns:a14="http://schemas.microsoft.com/office/drawing/2010/main" val="0"/>
                </a:ext>
              </a:extLst>
            </a:blip>
            <a:srcRect l="27627" r="28809"/>
            <a:stretch/>
          </p:blipFill>
          <p:spPr bwMode="auto">
            <a:xfrm>
              <a:off x="6598557" y="2286000"/>
              <a:ext cx="1459593" cy="3853036"/>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EA6975A-B664-4FA4-A621-126CEB92261C}"/>
                </a:ext>
              </a:extLst>
            </p:cNvPr>
            <p:cNvSpPr/>
            <p:nvPr/>
          </p:nvSpPr>
          <p:spPr>
            <a:xfrm>
              <a:off x="7648396" y="150938"/>
              <a:ext cx="2381516" cy="2411288"/>
            </a:xfrm>
            <a:prstGeom prst="wedgeRoundRectCallout">
              <a:avLst>
                <a:gd name="adj1" fmla="val -56642"/>
                <a:gd name="adj2" fmla="val 78929"/>
                <a:gd name="adj3" fmla="val 16667"/>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Contrast this to the data mart which is  filtered and packaged for consumption!</a:t>
              </a:r>
            </a:p>
          </p:txBody>
        </p:sp>
      </p:grpSp>
    </p:spTree>
    <p:extLst>
      <p:ext uri="{BB962C8B-B14F-4D97-AF65-F5344CB8AC3E}">
        <p14:creationId xmlns:p14="http://schemas.microsoft.com/office/powerpoint/2010/main" val="428051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2374BC-C828-4EFA-985F-CD3EED87C71E}"/>
              </a:ext>
            </a:extLst>
          </p:cNvPr>
          <p:cNvSpPr>
            <a:spLocks noGrp="1"/>
          </p:cNvSpPr>
          <p:nvPr>
            <p:ph type="title"/>
          </p:nvPr>
        </p:nvSpPr>
        <p:spPr/>
        <p:txBody>
          <a:bodyPr>
            <a:noAutofit/>
          </a:bodyPr>
          <a:lstStyle/>
          <a:p>
            <a:r>
              <a:rPr lang="en-US" dirty="0"/>
              <a:t>Collect and Store Data into the Data Lake</a:t>
            </a:r>
            <a:endParaRPr lang="en-IN" dirty="0"/>
          </a:p>
        </p:txBody>
      </p:sp>
      <p:pic>
        <p:nvPicPr>
          <p:cNvPr id="13" name="Content Placeholder 3">
            <a:extLst>
              <a:ext uri="{FF2B5EF4-FFF2-40B4-BE49-F238E27FC236}">
                <a16:creationId xmlns:a16="http://schemas.microsoft.com/office/drawing/2014/main" id="{93AE1388-CFB9-4989-8223-98AFBF465652}"/>
              </a:ext>
            </a:extLst>
          </p:cNvPr>
          <p:cNvPicPr>
            <a:picLocks noGrp="1" noChangeAspect="1"/>
          </p:cNvPicPr>
          <p:nvPr>
            <p:ph idx="1"/>
          </p:nvPr>
        </p:nvPicPr>
        <p:blipFill>
          <a:blip r:embed="rId3"/>
          <a:stretch>
            <a:fillRect/>
          </a:stretch>
        </p:blipFill>
        <p:spPr>
          <a:xfrm>
            <a:off x="895547" y="1394917"/>
            <a:ext cx="9403237" cy="4929683"/>
          </a:xfrm>
          <a:prstGeom prst="rect">
            <a:avLst/>
          </a:prstGeom>
        </p:spPr>
      </p:pic>
      <p:sp>
        <p:nvSpPr>
          <p:cNvPr id="3" name="TextBox 2">
            <a:extLst>
              <a:ext uri="{FF2B5EF4-FFF2-40B4-BE49-F238E27FC236}">
                <a16:creationId xmlns:a16="http://schemas.microsoft.com/office/drawing/2014/main" id="{E87409C1-01CF-47BC-9B4E-306E21FD5C51}"/>
              </a:ext>
            </a:extLst>
          </p:cNvPr>
          <p:cNvSpPr txBox="1"/>
          <p:nvPr/>
        </p:nvSpPr>
        <p:spPr>
          <a:xfrm>
            <a:off x="6656896" y="3024116"/>
            <a:ext cx="5197192" cy="3108543"/>
          </a:xfrm>
          <a:prstGeom prst="rect">
            <a:avLst/>
          </a:prstGeom>
          <a:solidFill>
            <a:srgbClr val="FFFFFF">
              <a:alpha val="50196"/>
            </a:srgbClr>
          </a:solidFill>
        </p:spPr>
        <p:txBody>
          <a:bodyPr wrap="none" rtlCol="0">
            <a:spAutoFit/>
          </a:bodyPr>
          <a:lstStyle/>
          <a:p>
            <a:r>
              <a:rPr lang="en-US" sz="2800" dirty="0"/>
              <a:t>You know there is value in your </a:t>
            </a:r>
          </a:p>
          <a:p>
            <a:r>
              <a:rPr lang="en-US" sz="2800" dirty="0"/>
              <a:t>Organization’s YouTube channel, </a:t>
            </a:r>
          </a:p>
          <a:p>
            <a:r>
              <a:rPr lang="en-US" sz="2800" dirty="0"/>
              <a:t>but you don’t know what exactly </a:t>
            </a:r>
          </a:p>
          <a:p>
            <a:r>
              <a:rPr lang="en-US" sz="2800" dirty="0"/>
              <a:t>that might be.</a:t>
            </a:r>
          </a:p>
          <a:p>
            <a:r>
              <a:rPr lang="en-US" sz="2800" dirty="0"/>
              <a:t>You extract the API output weekly </a:t>
            </a:r>
          </a:p>
          <a:p>
            <a:r>
              <a:rPr lang="en-US" sz="2800" dirty="0"/>
              <a:t>&amp; load the data into your </a:t>
            </a:r>
          </a:p>
          <a:p>
            <a:r>
              <a:rPr lang="en-US" sz="2800" dirty="0"/>
              <a:t>Hadoop Data lake.</a:t>
            </a:r>
          </a:p>
        </p:txBody>
      </p:sp>
    </p:spTree>
    <p:extLst>
      <p:ext uri="{BB962C8B-B14F-4D97-AF65-F5344CB8AC3E}">
        <p14:creationId xmlns:p14="http://schemas.microsoft.com/office/powerpoint/2010/main" val="32466934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B9074-C309-44B2-9EDD-ECB0C2D97E49}"/>
              </a:ext>
            </a:extLst>
          </p:cNvPr>
          <p:cNvSpPr>
            <a:spLocks noGrp="1"/>
          </p:cNvSpPr>
          <p:nvPr>
            <p:ph type="title"/>
          </p:nvPr>
        </p:nvSpPr>
        <p:spPr/>
        <p:txBody>
          <a:bodyPr>
            <a:noAutofit/>
          </a:bodyPr>
          <a:lstStyle/>
          <a:p>
            <a:r>
              <a:rPr lang="en-US" dirty="0"/>
              <a:t>Apply a Schema on Read/Query</a:t>
            </a:r>
            <a:endParaRPr lang="en-IN" dirty="0"/>
          </a:p>
        </p:txBody>
      </p:sp>
      <p:pic>
        <p:nvPicPr>
          <p:cNvPr id="5" name="Picture 4">
            <a:extLst>
              <a:ext uri="{FF2B5EF4-FFF2-40B4-BE49-F238E27FC236}">
                <a16:creationId xmlns:a16="http://schemas.microsoft.com/office/drawing/2014/main" id="{1930FCDE-12AE-438E-8697-1AB571528F20}"/>
              </a:ext>
            </a:extLst>
          </p:cNvPr>
          <p:cNvPicPr>
            <a:picLocks noChangeAspect="1"/>
          </p:cNvPicPr>
          <p:nvPr/>
        </p:nvPicPr>
        <p:blipFill>
          <a:blip r:embed="rId3"/>
          <a:stretch>
            <a:fillRect/>
          </a:stretch>
        </p:blipFill>
        <p:spPr>
          <a:xfrm>
            <a:off x="96270" y="1513002"/>
            <a:ext cx="7059240" cy="1519622"/>
          </a:xfrm>
          <a:prstGeom prst="rect">
            <a:avLst/>
          </a:prstGeom>
        </p:spPr>
      </p:pic>
      <p:graphicFrame>
        <p:nvGraphicFramePr>
          <p:cNvPr id="6" name="Table 5">
            <a:extLst>
              <a:ext uri="{FF2B5EF4-FFF2-40B4-BE49-F238E27FC236}">
                <a16:creationId xmlns:a16="http://schemas.microsoft.com/office/drawing/2014/main" id="{F4865CA9-0793-4F69-ABA3-5D5C6397E1C6}"/>
              </a:ext>
            </a:extLst>
          </p:cNvPr>
          <p:cNvGraphicFramePr>
            <a:graphicFrameLocks noGrp="1"/>
          </p:cNvGraphicFramePr>
          <p:nvPr/>
        </p:nvGraphicFramePr>
        <p:xfrm>
          <a:off x="537328" y="4450789"/>
          <a:ext cx="6350934" cy="1303020"/>
        </p:xfrm>
        <a:graphic>
          <a:graphicData uri="http://schemas.openxmlformats.org/drawingml/2006/table">
            <a:tbl>
              <a:tblPr firstRow="1" bandRow="1">
                <a:tableStyleId>{073A0DAA-6AF3-43AB-8588-CEC1D06C72B9}</a:tableStyleId>
              </a:tblPr>
              <a:tblGrid>
                <a:gridCol w="1687817">
                  <a:extLst>
                    <a:ext uri="{9D8B030D-6E8A-4147-A177-3AD203B41FA5}">
                      <a16:colId xmlns:a16="http://schemas.microsoft.com/office/drawing/2014/main" val="20000"/>
                    </a:ext>
                  </a:extLst>
                </a:gridCol>
                <a:gridCol w="565536">
                  <a:extLst>
                    <a:ext uri="{9D8B030D-6E8A-4147-A177-3AD203B41FA5}">
                      <a16:colId xmlns:a16="http://schemas.microsoft.com/office/drawing/2014/main" val="20001"/>
                    </a:ext>
                  </a:extLst>
                </a:gridCol>
                <a:gridCol w="1923436">
                  <a:extLst>
                    <a:ext uri="{9D8B030D-6E8A-4147-A177-3AD203B41FA5}">
                      <a16:colId xmlns:a16="http://schemas.microsoft.com/office/drawing/2014/main" val="20002"/>
                    </a:ext>
                  </a:extLst>
                </a:gridCol>
                <a:gridCol w="2174145">
                  <a:extLst>
                    <a:ext uri="{9D8B030D-6E8A-4147-A177-3AD203B41FA5}">
                      <a16:colId xmlns:a16="http://schemas.microsoft.com/office/drawing/2014/main" val="20003"/>
                    </a:ext>
                  </a:extLst>
                </a:gridCol>
              </a:tblGrid>
              <a:tr h="278130">
                <a:tc>
                  <a:txBody>
                    <a:bodyPr/>
                    <a:lstStyle/>
                    <a:p>
                      <a:r>
                        <a:rPr lang="en-US" sz="18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8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8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800" dirty="0">
                          <a:solidFill>
                            <a:schemeClr val="tx1">
                              <a:lumMod val="65000"/>
                              <a:lumOff val="35000"/>
                            </a:schemeClr>
                          </a:solidFill>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7" name="Group 6">
            <a:extLst>
              <a:ext uri="{FF2B5EF4-FFF2-40B4-BE49-F238E27FC236}">
                <a16:creationId xmlns:a16="http://schemas.microsoft.com/office/drawing/2014/main" id="{C25FA7E2-CA14-438B-B055-A653F761187A}"/>
              </a:ext>
            </a:extLst>
          </p:cNvPr>
          <p:cNvGrpSpPr/>
          <p:nvPr/>
        </p:nvGrpSpPr>
        <p:grpSpPr>
          <a:xfrm>
            <a:off x="1882550" y="3060313"/>
            <a:ext cx="5837567" cy="1181100"/>
            <a:chOff x="3003981" y="3229046"/>
            <a:chExt cx="5165762" cy="1012960"/>
          </a:xfrm>
          <a:solidFill>
            <a:schemeClr val="accent2"/>
          </a:solidFill>
        </p:grpSpPr>
        <p:pic>
          <p:nvPicPr>
            <p:cNvPr id="8" name="Picture 7">
              <a:extLst>
                <a:ext uri="{FF2B5EF4-FFF2-40B4-BE49-F238E27FC236}">
                  <a16:creationId xmlns:a16="http://schemas.microsoft.com/office/drawing/2014/main" id="{29119286-6601-4FC5-8EF1-872D7AE56DFE}"/>
                </a:ext>
              </a:extLst>
            </p:cNvPr>
            <p:cNvPicPr>
              <a:picLocks noChangeAspect="1"/>
            </p:cNvPicPr>
            <p:nvPr/>
          </p:nvPicPr>
          <p:blipFill>
            <a:blip r:embed="rId4"/>
            <a:stretch>
              <a:fillRect/>
            </a:stretch>
          </p:blipFill>
          <p:spPr>
            <a:xfrm>
              <a:off x="4140665" y="3229046"/>
              <a:ext cx="4029078" cy="1012960"/>
            </a:xfrm>
            <a:prstGeom prst="rect">
              <a:avLst/>
            </a:prstGeom>
            <a:grpFill/>
            <a:ln>
              <a:solidFill>
                <a:schemeClr val="tx1">
                  <a:lumMod val="50000"/>
                  <a:lumOff val="50000"/>
                </a:schemeClr>
              </a:solidFill>
            </a:ln>
          </p:spPr>
        </p:pic>
        <p:sp>
          <p:nvSpPr>
            <p:cNvPr id="9" name="Bent-Up Arrow 7">
              <a:extLst>
                <a:ext uri="{FF2B5EF4-FFF2-40B4-BE49-F238E27FC236}">
                  <a16:creationId xmlns:a16="http://schemas.microsoft.com/office/drawing/2014/main" id="{64FC6150-58E4-4FF1-91A0-50F0B2977B53}"/>
                </a:ext>
              </a:extLst>
            </p:cNvPr>
            <p:cNvSpPr/>
            <p:nvPr/>
          </p:nvSpPr>
          <p:spPr>
            <a:xfrm rot="5400000">
              <a:off x="3139307" y="3093720"/>
              <a:ext cx="795921" cy="1066574"/>
            </a:xfrm>
            <a:prstGeom prst="bentUp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10" name="Bent-Up Arrow 9">
            <a:extLst>
              <a:ext uri="{FF2B5EF4-FFF2-40B4-BE49-F238E27FC236}">
                <a16:creationId xmlns:a16="http://schemas.microsoft.com/office/drawing/2014/main" id="{328EFD02-116E-4C43-BAAF-9A1B88404053}"/>
              </a:ext>
            </a:extLst>
          </p:cNvPr>
          <p:cNvSpPr/>
          <p:nvPr/>
        </p:nvSpPr>
        <p:spPr>
          <a:xfrm rot="16200000" flipH="1">
            <a:off x="6923115" y="4405112"/>
            <a:ext cx="907025" cy="789039"/>
          </a:xfrm>
          <a:prstGeom prst="bentUp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2" name="TextBox 11">
            <a:extLst>
              <a:ext uri="{FF2B5EF4-FFF2-40B4-BE49-F238E27FC236}">
                <a16:creationId xmlns:a16="http://schemas.microsoft.com/office/drawing/2014/main" id="{18276D8F-0EE7-4E25-BCEA-615FBBFF3C86}"/>
              </a:ext>
            </a:extLst>
          </p:cNvPr>
          <p:cNvSpPr txBox="1"/>
          <p:nvPr/>
        </p:nvSpPr>
        <p:spPr>
          <a:xfrm>
            <a:off x="8284724" y="1773133"/>
            <a:ext cx="2945462" cy="3970318"/>
          </a:xfrm>
          <a:prstGeom prst="rect">
            <a:avLst/>
          </a:prstGeom>
          <a:solidFill>
            <a:srgbClr val="FFFFFF">
              <a:alpha val="50196"/>
            </a:srgbClr>
          </a:solidFill>
        </p:spPr>
        <p:txBody>
          <a:bodyPr wrap="square" rtlCol="0">
            <a:spAutoFit/>
          </a:bodyPr>
          <a:lstStyle/>
          <a:p>
            <a:r>
              <a:rPr lang="en-US" sz="2800" dirty="0"/>
              <a:t>When we want to perform analysis on the data, we add a schema when the data are read.</a:t>
            </a:r>
          </a:p>
          <a:p>
            <a:r>
              <a:rPr lang="en-US" sz="2800" dirty="0"/>
              <a:t>This will create a table of data, like a relational table.</a:t>
            </a:r>
          </a:p>
        </p:txBody>
      </p:sp>
    </p:spTree>
    <p:extLst>
      <p:ext uri="{BB962C8B-B14F-4D97-AF65-F5344CB8AC3E}">
        <p14:creationId xmlns:p14="http://schemas.microsoft.com/office/powerpoint/2010/main" val="10801725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84577-981E-410E-953F-C69B13DDE9ED}"/>
              </a:ext>
            </a:extLst>
          </p:cNvPr>
          <p:cNvSpPr>
            <a:spLocks noGrp="1"/>
          </p:cNvSpPr>
          <p:nvPr>
            <p:ph type="title"/>
          </p:nvPr>
        </p:nvSpPr>
        <p:spPr/>
        <p:txBody>
          <a:bodyPr>
            <a:noAutofit/>
          </a:bodyPr>
          <a:lstStyle/>
          <a:p>
            <a:r>
              <a:rPr lang="en-US" dirty="0"/>
              <a:t>Analyze Your Data</a:t>
            </a:r>
            <a:endParaRPr lang="en-IN" dirty="0"/>
          </a:p>
        </p:txBody>
      </p:sp>
      <p:graphicFrame>
        <p:nvGraphicFramePr>
          <p:cNvPr id="5" name="Table 4">
            <a:extLst>
              <a:ext uri="{FF2B5EF4-FFF2-40B4-BE49-F238E27FC236}">
                <a16:creationId xmlns:a16="http://schemas.microsoft.com/office/drawing/2014/main" id="{4D66FDD7-A96A-41C3-B1BB-B293DF0636D3}"/>
              </a:ext>
            </a:extLst>
          </p:cNvPr>
          <p:cNvGraphicFramePr>
            <a:graphicFrameLocks noGrp="1"/>
          </p:cNvGraphicFramePr>
          <p:nvPr/>
        </p:nvGraphicFramePr>
        <p:xfrm>
          <a:off x="1130424" y="1835151"/>
          <a:ext cx="6213572" cy="1181100"/>
        </p:xfrm>
        <a:graphic>
          <a:graphicData uri="http://schemas.openxmlformats.org/drawingml/2006/table">
            <a:tbl>
              <a:tblPr firstRow="1" bandRow="1">
                <a:tableStyleId>{073A0DAA-6AF3-43AB-8588-CEC1D06C72B9}</a:tableStyleId>
              </a:tblPr>
              <a:tblGrid>
                <a:gridCol w="1651312">
                  <a:extLst>
                    <a:ext uri="{9D8B030D-6E8A-4147-A177-3AD203B41FA5}">
                      <a16:colId xmlns:a16="http://schemas.microsoft.com/office/drawing/2014/main" val="20000"/>
                    </a:ext>
                  </a:extLst>
                </a:gridCol>
                <a:gridCol w="553304">
                  <a:extLst>
                    <a:ext uri="{9D8B030D-6E8A-4147-A177-3AD203B41FA5}">
                      <a16:colId xmlns:a16="http://schemas.microsoft.com/office/drawing/2014/main" val="20001"/>
                    </a:ext>
                  </a:extLst>
                </a:gridCol>
                <a:gridCol w="1881835">
                  <a:extLst>
                    <a:ext uri="{9D8B030D-6E8A-4147-A177-3AD203B41FA5}">
                      <a16:colId xmlns:a16="http://schemas.microsoft.com/office/drawing/2014/main" val="20002"/>
                    </a:ext>
                  </a:extLst>
                </a:gridCol>
                <a:gridCol w="2127121">
                  <a:extLst>
                    <a:ext uri="{9D8B030D-6E8A-4147-A177-3AD203B41FA5}">
                      <a16:colId xmlns:a16="http://schemas.microsoft.com/office/drawing/2014/main" val="20003"/>
                    </a:ext>
                  </a:extLst>
                </a:gridCol>
              </a:tblGrid>
              <a:tr h="278130">
                <a:tc>
                  <a:txBody>
                    <a:bodyPr/>
                    <a:lstStyle/>
                    <a:p>
                      <a:r>
                        <a:rPr lang="en-US" sz="1600" dirty="0">
                          <a:latin typeface="Sherman Sans Book" pitchFamily="50" charset="0"/>
                          <a:ea typeface="Sherman Sans Book" pitchFamily="50" charset="0"/>
                        </a:rPr>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text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latin typeface="Sherman Sans Book" pitchFamily="50" charset="0"/>
                          <a:ea typeface="Sherman Sans Book" pitchFamily="50" charset="0"/>
                        </a:rPr>
                        <a:t>pub_date</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0</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excellent video!\ufeff</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latin typeface="Sherman Sans Book" pitchFamily="50" charset="0"/>
                          <a:ea typeface="Sherman Sans Book" pitchFamily="50" charset="0"/>
                        </a:rPr>
                        <a:t>2015-02-02T02:05:16.042Z</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latin typeface="Sherman Sans Book" pitchFamily="50" charset="0"/>
                          <a:ea typeface="Sherman Sans Book" pitchFamily="50" charset="0"/>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grpSp>
        <p:nvGrpSpPr>
          <p:cNvPr id="6" name="Group 5">
            <a:extLst>
              <a:ext uri="{FF2B5EF4-FFF2-40B4-BE49-F238E27FC236}">
                <a16:creationId xmlns:a16="http://schemas.microsoft.com/office/drawing/2014/main" id="{87041F96-70AA-4B6C-B174-318C5748C693}"/>
              </a:ext>
            </a:extLst>
          </p:cNvPr>
          <p:cNvGrpSpPr/>
          <p:nvPr/>
        </p:nvGrpSpPr>
        <p:grpSpPr>
          <a:xfrm>
            <a:off x="3886650" y="3045660"/>
            <a:ext cx="4266750" cy="1104477"/>
            <a:chOff x="3314754" y="3191390"/>
            <a:chExt cx="4266750" cy="1104477"/>
          </a:xfrm>
          <a:solidFill>
            <a:schemeClr val="accent2"/>
          </a:solidFill>
        </p:grpSpPr>
        <p:pic>
          <p:nvPicPr>
            <p:cNvPr id="7" name="Picture 6">
              <a:extLst>
                <a:ext uri="{FF2B5EF4-FFF2-40B4-BE49-F238E27FC236}">
                  <a16:creationId xmlns:a16="http://schemas.microsoft.com/office/drawing/2014/main" id="{5C1DF23C-266F-406B-8B92-DA6BD97C76A4}"/>
                </a:ext>
              </a:extLst>
            </p:cNvPr>
            <p:cNvPicPr>
              <a:picLocks noChangeAspect="1"/>
            </p:cNvPicPr>
            <p:nvPr/>
          </p:nvPicPr>
          <p:blipFill>
            <a:blip r:embed="rId3"/>
            <a:stretch>
              <a:fillRect/>
            </a:stretch>
          </p:blipFill>
          <p:spPr>
            <a:xfrm>
              <a:off x="4560457" y="3297608"/>
              <a:ext cx="3021047" cy="998259"/>
            </a:xfrm>
            <a:prstGeom prst="rect">
              <a:avLst/>
            </a:prstGeom>
            <a:grpFill/>
            <a:ln>
              <a:solidFill>
                <a:schemeClr val="tx1">
                  <a:lumMod val="50000"/>
                  <a:lumOff val="50000"/>
                </a:schemeClr>
              </a:solidFill>
            </a:ln>
          </p:spPr>
        </p:pic>
        <p:sp>
          <p:nvSpPr>
            <p:cNvPr id="8" name="Bent-Up Arrow 5">
              <a:extLst>
                <a:ext uri="{FF2B5EF4-FFF2-40B4-BE49-F238E27FC236}">
                  <a16:creationId xmlns:a16="http://schemas.microsoft.com/office/drawing/2014/main" id="{5CC8A7BE-D4F5-425B-B300-F11BA9F73670}"/>
                </a:ext>
              </a:extLst>
            </p:cNvPr>
            <p:cNvSpPr/>
            <p:nvPr/>
          </p:nvSpPr>
          <p:spPr>
            <a:xfrm rot="5400000">
              <a:off x="3450080" y="3056064"/>
              <a:ext cx="795921" cy="1066574"/>
            </a:xfrm>
            <a:prstGeom prst="bentUp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pSp>
      <p:sp>
        <p:nvSpPr>
          <p:cNvPr id="9" name="Bent-Up Arrow 6">
            <a:extLst>
              <a:ext uri="{FF2B5EF4-FFF2-40B4-BE49-F238E27FC236}">
                <a16:creationId xmlns:a16="http://schemas.microsoft.com/office/drawing/2014/main" id="{7951A6C4-1F10-4250-AF78-D5E5AA36C3FE}"/>
              </a:ext>
            </a:extLst>
          </p:cNvPr>
          <p:cNvSpPr/>
          <p:nvPr/>
        </p:nvSpPr>
        <p:spPr>
          <a:xfrm rot="16200000" flipH="1">
            <a:off x="7285822" y="4474448"/>
            <a:ext cx="907025" cy="789039"/>
          </a:xfrm>
          <a:prstGeom prst="bentUpArrow">
            <a:avLst/>
          </a:prstGeom>
          <a:solidFill>
            <a:schemeClr val="accent2"/>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graphicFrame>
        <p:nvGraphicFramePr>
          <p:cNvPr id="10" name="Table 9">
            <a:extLst>
              <a:ext uri="{FF2B5EF4-FFF2-40B4-BE49-F238E27FC236}">
                <a16:creationId xmlns:a16="http://schemas.microsoft.com/office/drawing/2014/main" id="{847414AB-FEFD-46A5-9370-FADF9FD03CF3}"/>
              </a:ext>
            </a:extLst>
          </p:cNvPr>
          <p:cNvGraphicFramePr>
            <a:graphicFrameLocks noGrp="1"/>
          </p:cNvGraphicFramePr>
          <p:nvPr/>
        </p:nvGraphicFramePr>
        <p:xfrm>
          <a:off x="3886649" y="4334389"/>
          <a:ext cx="3348758" cy="1417320"/>
        </p:xfrm>
        <a:graphic>
          <a:graphicData uri="http://schemas.openxmlformats.org/drawingml/2006/table">
            <a:tbl>
              <a:tblPr firstRow="1" bandRow="1">
                <a:tableStyleId>{073A0DAA-6AF3-43AB-8588-CEC1D06C72B9}</a:tableStyleId>
              </a:tblPr>
              <a:tblGrid>
                <a:gridCol w="1495895">
                  <a:extLst>
                    <a:ext uri="{9D8B030D-6E8A-4147-A177-3AD203B41FA5}">
                      <a16:colId xmlns:a16="http://schemas.microsoft.com/office/drawing/2014/main" val="20000"/>
                    </a:ext>
                  </a:extLst>
                </a:gridCol>
                <a:gridCol w="1852863">
                  <a:extLst>
                    <a:ext uri="{9D8B030D-6E8A-4147-A177-3AD203B41FA5}">
                      <a16:colId xmlns:a16="http://schemas.microsoft.com/office/drawing/2014/main" val="20001"/>
                    </a:ext>
                  </a:extLst>
                </a:gridCol>
              </a:tblGrid>
              <a:tr h="278130">
                <a:tc>
                  <a:txBody>
                    <a:bodyPr/>
                    <a:lstStyle/>
                    <a:p>
                      <a:r>
                        <a:rPr lang="en-US" sz="1600" dirty="0"/>
                        <a:t>videoId</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tc>
                  <a:txBody>
                    <a:bodyPr/>
                    <a:lstStyle/>
                    <a:p>
                      <a:r>
                        <a:rPr lang="en-US" sz="1600" dirty="0"/>
                        <a:t>sum(likes)</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rgbClr val="595959"/>
                    </a:solidFill>
                  </a:tcPr>
                </a:tc>
                <a:extLst>
                  <a:ext uri="{0D108BD9-81ED-4DB2-BD59-A6C34878D82A}">
                    <a16:rowId xmlns:a16="http://schemas.microsoft.com/office/drawing/2014/main" val="10000"/>
                  </a:ext>
                </a:extLst>
              </a:tr>
              <a:tr h="480060">
                <a:tc>
                  <a:txBody>
                    <a:bodyPr/>
                    <a:lstStyle/>
                    <a:p>
                      <a:r>
                        <a:rPr lang="en-US" sz="1600" dirty="0">
                          <a:solidFill>
                            <a:schemeClr val="tx1">
                              <a:lumMod val="65000"/>
                              <a:lumOff val="35000"/>
                            </a:schemeClr>
                          </a:solidFill>
                          <a:latin typeface="Sherman Sans Book" pitchFamily="50" charset="0"/>
                          <a:ea typeface="Sherman Sans Book" pitchFamily="50" charset="0"/>
                        </a:rPr>
                        <a:t>O4PXqpv8TAw</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56</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78130">
                <a:tc>
                  <a:txBody>
                    <a:bodyPr/>
                    <a:lstStyle/>
                    <a:p>
                      <a:r>
                        <a:rPr lang="en-US" sz="1600" dirty="0">
                          <a:solidFill>
                            <a:schemeClr val="tx1">
                              <a:lumMod val="65000"/>
                              <a:lumOff val="35000"/>
                            </a:schemeClr>
                          </a:solidFill>
                        </a:rPr>
                        <a:t>V56Xqyy-2wq</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14</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278130">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r>
                        <a:rPr lang="en-US" sz="1600" dirty="0">
                          <a:solidFill>
                            <a:schemeClr val="tx1">
                              <a:lumMod val="65000"/>
                              <a:lumOff val="35000"/>
                            </a:schemeClr>
                          </a:solidFill>
                        </a:rPr>
                        <a:t>…</a:t>
                      </a:r>
                    </a:p>
                  </a:txBody>
                  <a:tcPr marL="68580" marR="68580" marT="34290" marB="34290">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grpSp>
        <p:nvGrpSpPr>
          <p:cNvPr id="11" name="Group 10">
            <a:extLst>
              <a:ext uri="{FF2B5EF4-FFF2-40B4-BE49-F238E27FC236}">
                <a16:creationId xmlns:a16="http://schemas.microsoft.com/office/drawing/2014/main" id="{6DE29FFD-794F-4D90-8D74-15B822FF8C00}"/>
              </a:ext>
            </a:extLst>
          </p:cNvPr>
          <p:cNvGrpSpPr/>
          <p:nvPr/>
        </p:nvGrpSpPr>
        <p:grpSpPr>
          <a:xfrm>
            <a:off x="553453" y="3970421"/>
            <a:ext cx="3189347" cy="1777700"/>
            <a:chOff x="250676" y="4394236"/>
            <a:chExt cx="2920228" cy="1499616"/>
          </a:xfrm>
          <a:solidFill>
            <a:schemeClr val="accent2"/>
          </a:solidFill>
        </p:grpSpPr>
        <p:sp>
          <p:nvSpPr>
            <p:cNvPr id="12" name="Left Arrow 9">
              <a:extLst>
                <a:ext uri="{FF2B5EF4-FFF2-40B4-BE49-F238E27FC236}">
                  <a16:creationId xmlns:a16="http://schemas.microsoft.com/office/drawing/2014/main" id="{B20FE752-DB81-468E-A359-701376F19DCB}"/>
                </a:ext>
              </a:extLst>
            </p:cNvPr>
            <p:cNvSpPr/>
            <p:nvPr/>
          </p:nvSpPr>
          <p:spPr>
            <a:xfrm>
              <a:off x="2300749" y="5075289"/>
              <a:ext cx="870155" cy="392921"/>
            </a:xfrm>
            <a:prstGeom prst="leftArrow">
              <a:avLst/>
            </a:prstGeom>
            <a:grp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350" dirty="0"/>
            </a:p>
          </p:txBody>
        </p:sp>
        <p:sp>
          <p:nvSpPr>
            <p:cNvPr id="13" name="Explosion 2 10">
              <a:extLst>
                <a:ext uri="{FF2B5EF4-FFF2-40B4-BE49-F238E27FC236}">
                  <a16:creationId xmlns:a16="http://schemas.microsoft.com/office/drawing/2014/main" id="{36E1D752-632E-4429-8489-C1C2F2104311}"/>
                </a:ext>
              </a:extLst>
            </p:cNvPr>
            <p:cNvSpPr/>
            <p:nvPr/>
          </p:nvSpPr>
          <p:spPr>
            <a:xfrm>
              <a:off x="250676" y="4394236"/>
              <a:ext cx="2298032" cy="1499616"/>
            </a:xfrm>
            <a:prstGeom prst="irregularSeal2">
              <a:avLst/>
            </a:prstGeom>
            <a:grp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dirty="0">
                  <a:solidFill>
                    <a:schemeClr val="bg1"/>
                  </a:solidFill>
                  <a:latin typeface="Sherman Sans Book" pitchFamily="50" charset="0"/>
                  <a:ea typeface="Sherman Sans Book" pitchFamily="50" charset="0"/>
                </a:rPr>
                <a:t>Export/ Visualize</a:t>
              </a:r>
            </a:p>
          </p:txBody>
        </p:sp>
      </p:grpSp>
      <p:sp>
        <p:nvSpPr>
          <p:cNvPr id="15" name="TextBox 14">
            <a:extLst>
              <a:ext uri="{FF2B5EF4-FFF2-40B4-BE49-F238E27FC236}">
                <a16:creationId xmlns:a16="http://schemas.microsoft.com/office/drawing/2014/main" id="{83066314-0B62-48BF-A270-D9B863D795E7}"/>
              </a:ext>
            </a:extLst>
          </p:cNvPr>
          <p:cNvSpPr txBox="1"/>
          <p:nvPr/>
        </p:nvSpPr>
        <p:spPr>
          <a:xfrm>
            <a:off x="8284724" y="1773133"/>
            <a:ext cx="2945462" cy="4401205"/>
          </a:xfrm>
          <a:prstGeom prst="rect">
            <a:avLst/>
          </a:prstGeom>
          <a:solidFill>
            <a:srgbClr val="FFFFFF">
              <a:alpha val="50196"/>
            </a:srgbClr>
          </a:solidFill>
        </p:spPr>
        <p:txBody>
          <a:bodyPr wrap="square" rtlCol="0">
            <a:spAutoFit/>
          </a:bodyPr>
          <a:lstStyle/>
          <a:p>
            <a:r>
              <a:rPr lang="en-US" sz="2800" dirty="0"/>
              <a:t>The table is not stored. It is a program that adds schema when we execute the actual analytics. </a:t>
            </a:r>
          </a:p>
          <a:p>
            <a:r>
              <a:rPr lang="en-US" sz="2800" dirty="0"/>
              <a:t>In this case, an SQL SELECT statement, but it could be any code.</a:t>
            </a:r>
          </a:p>
        </p:txBody>
      </p:sp>
    </p:spTree>
    <p:extLst>
      <p:ext uri="{BB962C8B-B14F-4D97-AF65-F5344CB8AC3E}">
        <p14:creationId xmlns:p14="http://schemas.microsoft.com/office/powerpoint/2010/main" val="8837708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D7FC7-E91A-4AD3-8AD1-CBB3B2A3C3AA}"/>
              </a:ext>
            </a:extLst>
          </p:cNvPr>
          <p:cNvSpPr>
            <a:spLocks noGrp="1"/>
          </p:cNvSpPr>
          <p:nvPr>
            <p:ph type="title"/>
          </p:nvPr>
        </p:nvSpPr>
        <p:spPr/>
        <p:txBody>
          <a:bodyPr/>
          <a:lstStyle/>
          <a:p>
            <a:r>
              <a:rPr lang="en-US" dirty="0"/>
              <a:t>What Exactly Is “Schema on Read”? Again?</a:t>
            </a:r>
            <a:endParaRPr lang="en-IN" dirty="0"/>
          </a:p>
        </p:txBody>
      </p:sp>
      <p:sp>
        <p:nvSpPr>
          <p:cNvPr id="3" name="Text Placeholder 2">
            <a:extLst>
              <a:ext uri="{FF2B5EF4-FFF2-40B4-BE49-F238E27FC236}">
                <a16:creationId xmlns:a16="http://schemas.microsoft.com/office/drawing/2014/main" id="{30E470E5-8C52-43C9-8123-33DF782AAD42}"/>
              </a:ext>
            </a:extLst>
          </p:cNvPr>
          <p:cNvSpPr>
            <a:spLocks noGrp="1"/>
          </p:cNvSpPr>
          <p:nvPr>
            <p:ph type="body" idx="1"/>
          </p:nvPr>
        </p:nvSpPr>
        <p:spPr>
          <a:xfrm>
            <a:off x="839789" y="1542823"/>
            <a:ext cx="5157787" cy="731520"/>
          </a:xfrm>
        </p:spPr>
        <p:txBody>
          <a:bodyPr/>
          <a:lstStyle/>
          <a:p>
            <a:r>
              <a:rPr lang="en-US" dirty="0"/>
              <a:t>Traditional RDBMS</a:t>
            </a:r>
          </a:p>
        </p:txBody>
      </p:sp>
      <p:sp>
        <p:nvSpPr>
          <p:cNvPr id="6" name="Content Placeholder 5">
            <a:extLst>
              <a:ext uri="{FF2B5EF4-FFF2-40B4-BE49-F238E27FC236}">
                <a16:creationId xmlns:a16="http://schemas.microsoft.com/office/drawing/2014/main" id="{182E657E-9956-4CA5-B2FC-256C656221A8}"/>
              </a:ext>
            </a:extLst>
          </p:cNvPr>
          <p:cNvSpPr>
            <a:spLocks noGrp="1"/>
          </p:cNvSpPr>
          <p:nvPr>
            <p:ph sz="half" idx="2"/>
          </p:nvPr>
        </p:nvSpPr>
        <p:spPr>
          <a:xfrm>
            <a:off x="839789" y="2368959"/>
            <a:ext cx="5157787" cy="3525202"/>
          </a:xfrm>
        </p:spPr>
        <p:txBody>
          <a:bodyPr>
            <a:normAutofit lnSpcReduction="10000"/>
          </a:bodyPr>
          <a:lstStyle/>
          <a:p>
            <a:r>
              <a:rPr lang="en-US" dirty="0"/>
              <a:t>You cannot write data without a table</a:t>
            </a:r>
          </a:p>
          <a:p>
            <a:r>
              <a:rPr lang="en-US" dirty="0"/>
              <a:t>Cannot insert data unless data fit into table’s </a:t>
            </a:r>
            <a:r>
              <a:rPr lang="en-US" i="1" dirty="0"/>
              <a:t>single design</a:t>
            </a:r>
          </a:p>
          <a:p>
            <a:r>
              <a:rPr lang="en-US" dirty="0"/>
              <a:t>Large up-front design costs</a:t>
            </a:r>
          </a:p>
          <a:p>
            <a:pPr lvl="1"/>
            <a:r>
              <a:rPr lang="en-US" dirty="0"/>
              <a:t>Conceptual models</a:t>
            </a:r>
          </a:p>
          <a:p>
            <a:pPr lvl="1"/>
            <a:r>
              <a:rPr lang="en-US" dirty="0"/>
              <a:t>Table design</a:t>
            </a:r>
          </a:p>
          <a:p>
            <a:r>
              <a:rPr lang="en-US" dirty="0"/>
              <a:t>“Schema on write”</a:t>
            </a:r>
          </a:p>
        </p:txBody>
      </p:sp>
      <p:sp>
        <p:nvSpPr>
          <p:cNvPr id="4" name="Text Placeholder 3">
            <a:extLst>
              <a:ext uri="{FF2B5EF4-FFF2-40B4-BE49-F238E27FC236}">
                <a16:creationId xmlns:a16="http://schemas.microsoft.com/office/drawing/2014/main" id="{20EB945F-7B3E-41DD-9093-46BC9F163948}"/>
              </a:ext>
            </a:extLst>
          </p:cNvPr>
          <p:cNvSpPr>
            <a:spLocks noGrp="1"/>
          </p:cNvSpPr>
          <p:nvPr>
            <p:ph type="body" sz="quarter" idx="3"/>
          </p:nvPr>
        </p:nvSpPr>
        <p:spPr>
          <a:xfrm>
            <a:off x="6172201" y="1542823"/>
            <a:ext cx="5183188" cy="731520"/>
          </a:xfrm>
        </p:spPr>
        <p:txBody>
          <a:bodyPr/>
          <a:lstStyle/>
          <a:p>
            <a:r>
              <a:rPr lang="en-US" dirty="0"/>
              <a:t>Hadoop</a:t>
            </a:r>
          </a:p>
        </p:txBody>
      </p:sp>
      <p:sp>
        <p:nvSpPr>
          <p:cNvPr id="7" name="Content Placeholder 6">
            <a:extLst>
              <a:ext uri="{FF2B5EF4-FFF2-40B4-BE49-F238E27FC236}">
                <a16:creationId xmlns:a16="http://schemas.microsoft.com/office/drawing/2014/main" id="{7A6987FF-1D9C-45FC-9573-0BBAD2D368D4}"/>
              </a:ext>
            </a:extLst>
          </p:cNvPr>
          <p:cNvSpPr>
            <a:spLocks noGrp="1"/>
          </p:cNvSpPr>
          <p:nvPr>
            <p:ph sz="quarter" idx="4"/>
          </p:nvPr>
        </p:nvSpPr>
        <p:spPr>
          <a:xfrm>
            <a:off x="6172201" y="2368959"/>
            <a:ext cx="5183188" cy="3525202"/>
          </a:xfrm>
        </p:spPr>
        <p:txBody>
          <a:bodyPr>
            <a:normAutofit lnSpcReduction="10000"/>
          </a:bodyPr>
          <a:lstStyle/>
          <a:p>
            <a:r>
              <a:rPr lang="en-US" dirty="0"/>
              <a:t>You write the data “as they are” to the Data Lake</a:t>
            </a:r>
          </a:p>
          <a:p>
            <a:r>
              <a:rPr lang="en-US" dirty="0"/>
              <a:t>Schema applied when data are read—</a:t>
            </a:r>
            <a:r>
              <a:rPr lang="en-US" i="1" dirty="0"/>
              <a:t>multiple designs</a:t>
            </a:r>
          </a:p>
          <a:p>
            <a:r>
              <a:rPr lang="en-US" dirty="0"/>
              <a:t>Very little up-front design costs</a:t>
            </a:r>
          </a:p>
          <a:p>
            <a:pPr lvl="1"/>
            <a:r>
              <a:rPr lang="en-US" dirty="0"/>
              <a:t>Just write to disk </a:t>
            </a:r>
          </a:p>
          <a:p>
            <a:pPr lvl="1"/>
            <a:r>
              <a:rPr lang="en-US" dirty="0"/>
              <a:t>Apply schema when you need it</a:t>
            </a:r>
          </a:p>
          <a:p>
            <a:r>
              <a:rPr lang="en-US" dirty="0"/>
              <a:t>“Schema on read”</a:t>
            </a:r>
          </a:p>
        </p:txBody>
      </p:sp>
    </p:spTree>
    <p:extLst>
      <p:ext uri="{BB962C8B-B14F-4D97-AF65-F5344CB8AC3E}">
        <p14:creationId xmlns:p14="http://schemas.microsoft.com/office/powerpoint/2010/main" val="39622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2" end="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54B9F-FF8C-4F6D-8C22-3B35831AA473}"/>
              </a:ext>
            </a:extLst>
          </p:cNvPr>
          <p:cNvSpPr>
            <a:spLocks noGrp="1"/>
          </p:cNvSpPr>
          <p:nvPr>
            <p:ph type="title"/>
          </p:nvPr>
        </p:nvSpPr>
        <p:spPr/>
        <p:txBody>
          <a:bodyPr/>
          <a:lstStyle/>
          <a:p>
            <a:r>
              <a:rPr lang="en-US" dirty="0"/>
              <a:t>Hadoop Architecture</a:t>
            </a:r>
          </a:p>
        </p:txBody>
      </p:sp>
      <p:sp>
        <p:nvSpPr>
          <p:cNvPr id="7" name="Text Placeholder 6">
            <a:extLst>
              <a:ext uri="{FF2B5EF4-FFF2-40B4-BE49-F238E27FC236}">
                <a16:creationId xmlns:a16="http://schemas.microsoft.com/office/drawing/2014/main" id="{BE8058D2-6CB0-480E-B625-341043E29104}"/>
              </a:ext>
            </a:extLst>
          </p:cNvPr>
          <p:cNvSpPr>
            <a:spLocks noGrp="1"/>
          </p:cNvSpPr>
          <p:nvPr>
            <p:ph type="body" idx="1"/>
          </p:nvPr>
        </p:nvSpPr>
        <p:spPr/>
        <p:txBody>
          <a:bodyPr/>
          <a:lstStyle/>
          <a:p>
            <a:endParaRPr lang="en-US"/>
          </a:p>
        </p:txBody>
      </p:sp>
      <p:pic>
        <p:nvPicPr>
          <p:cNvPr id="6" name="Graphic 5" descr="Elephant with solid fill">
            <a:extLst>
              <a:ext uri="{FF2B5EF4-FFF2-40B4-BE49-F238E27FC236}">
                <a16:creationId xmlns:a16="http://schemas.microsoft.com/office/drawing/2014/main" id="{3B589E35-9E2B-48EE-9964-F3DAEB6D2A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44118" y="1330173"/>
            <a:ext cx="1850677" cy="1850677"/>
          </a:xfrm>
          <a:prstGeom prst="rect">
            <a:avLst/>
          </a:prstGeom>
        </p:spPr>
      </p:pic>
    </p:spTree>
    <p:extLst>
      <p:ext uri="{BB962C8B-B14F-4D97-AF65-F5344CB8AC3E}">
        <p14:creationId xmlns:p14="http://schemas.microsoft.com/office/powerpoint/2010/main" val="732314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E0F2-C585-45BE-8A96-17B57FFBC540}"/>
              </a:ext>
            </a:extLst>
          </p:cNvPr>
          <p:cNvSpPr>
            <a:spLocks noGrp="1"/>
          </p:cNvSpPr>
          <p:nvPr>
            <p:ph type="title"/>
          </p:nvPr>
        </p:nvSpPr>
        <p:spPr/>
        <p:txBody>
          <a:bodyPr/>
          <a:lstStyle/>
          <a:p>
            <a:r>
              <a:rPr lang="en-US" dirty="0"/>
              <a:t>Two Essential Components of Hadoop</a:t>
            </a:r>
            <a:endParaRPr lang="en-IN" dirty="0"/>
          </a:p>
        </p:txBody>
      </p:sp>
      <p:sp>
        <p:nvSpPr>
          <p:cNvPr id="3" name="Content Placeholder 2">
            <a:extLst>
              <a:ext uri="{FF2B5EF4-FFF2-40B4-BE49-F238E27FC236}">
                <a16:creationId xmlns:a16="http://schemas.microsoft.com/office/drawing/2014/main" id="{947CB1B7-C6B9-4591-8BAD-A4FACC1A43F1}"/>
              </a:ext>
            </a:extLst>
          </p:cNvPr>
          <p:cNvSpPr>
            <a:spLocks noGrp="1"/>
          </p:cNvSpPr>
          <p:nvPr>
            <p:ph sz="half" idx="1"/>
          </p:nvPr>
        </p:nvSpPr>
        <p:spPr/>
        <p:txBody>
          <a:bodyPr>
            <a:normAutofit fontScale="92500"/>
          </a:bodyPr>
          <a:lstStyle/>
          <a:p>
            <a:pPr marL="457200" indent="-457200">
              <a:buFont typeface="+mj-lt"/>
              <a:buAutoNum type="arabicPeriod"/>
            </a:pPr>
            <a:r>
              <a:rPr lang="en-US" sz="3600" dirty="0"/>
              <a:t>Distribute the data across nodes in the data lake by </a:t>
            </a:r>
            <a:br>
              <a:rPr lang="en-US" sz="3600" dirty="0"/>
            </a:br>
            <a:r>
              <a:rPr lang="en-US" sz="3600" dirty="0"/>
              <a:t>splitting it up. </a:t>
            </a:r>
            <a:br>
              <a:rPr lang="en-US" sz="3600" dirty="0"/>
            </a:br>
            <a:r>
              <a:rPr lang="en-US" sz="3600" dirty="0"/>
              <a:t>HDFS does this.</a:t>
            </a:r>
          </a:p>
          <a:p>
            <a:pPr marL="457200" indent="-457200">
              <a:buFont typeface="+mj-lt"/>
              <a:buAutoNum type="arabicPeriod"/>
            </a:pPr>
            <a:r>
              <a:rPr lang="en-US" sz="3600" dirty="0"/>
              <a:t>Move the compute to where the data lives.</a:t>
            </a:r>
            <a:br>
              <a:rPr lang="en-US" sz="3600" dirty="0"/>
            </a:br>
            <a:r>
              <a:rPr lang="en-US" sz="3600" dirty="0"/>
              <a:t>MapReduce/YARN does this.</a:t>
            </a:r>
          </a:p>
        </p:txBody>
      </p:sp>
      <p:pic>
        <p:nvPicPr>
          <p:cNvPr id="11" name="Picture 2" descr="http://1.bp.blogspot.com/-sWtS2-rZqsw/UuXBWKsFP_I/AAAAAAAAPts/w29mOgnLPA4/s1600/hadoop_coin.png">
            <a:extLst>
              <a:ext uri="{FF2B5EF4-FFF2-40B4-BE49-F238E27FC236}">
                <a16:creationId xmlns:a16="http://schemas.microsoft.com/office/drawing/2014/main" id="{CC19C315-049D-4689-88DC-566BE716A7E5}"/>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t="3301" r="3499" b="-1"/>
          <a:stretch/>
        </p:blipFill>
        <p:spPr bwMode="auto">
          <a:xfrm>
            <a:off x="6515646" y="1825625"/>
            <a:ext cx="5362394" cy="412912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023529C-156F-48C9-8C67-0261A36D2093}"/>
              </a:ext>
            </a:extLst>
          </p:cNvPr>
          <p:cNvSpPr txBox="1"/>
          <p:nvPr/>
        </p:nvSpPr>
        <p:spPr>
          <a:xfrm>
            <a:off x="7400694" y="5633375"/>
            <a:ext cx="996174" cy="523220"/>
          </a:xfrm>
          <a:prstGeom prst="rect">
            <a:avLst/>
          </a:prstGeom>
          <a:noFill/>
        </p:spPr>
        <p:txBody>
          <a:bodyPr wrap="square">
            <a:spAutoFit/>
          </a:bodyPr>
          <a:lstStyle/>
          <a:p>
            <a:r>
              <a:rPr lang="en-US" sz="2800" dirty="0"/>
              <a:t>HDFS</a:t>
            </a:r>
            <a:endParaRPr lang="en-US" dirty="0"/>
          </a:p>
        </p:txBody>
      </p:sp>
      <p:sp>
        <p:nvSpPr>
          <p:cNvPr id="14" name="TextBox 13">
            <a:extLst>
              <a:ext uri="{FF2B5EF4-FFF2-40B4-BE49-F238E27FC236}">
                <a16:creationId xmlns:a16="http://schemas.microsoft.com/office/drawing/2014/main" id="{BFD5BC59-1D39-49BE-9A99-BF98E3421F6F}"/>
              </a:ext>
            </a:extLst>
          </p:cNvPr>
          <p:cNvSpPr txBox="1"/>
          <p:nvPr/>
        </p:nvSpPr>
        <p:spPr>
          <a:xfrm>
            <a:off x="10357626" y="5693141"/>
            <a:ext cx="996174" cy="523220"/>
          </a:xfrm>
          <a:prstGeom prst="rect">
            <a:avLst/>
          </a:prstGeom>
          <a:noFill/>
        </p:spPr>
        <p:txBody>
          <a:bodyPr wrap="square">
            <a:spAutoFit/>
          </a:bodyPr>
          <a:lstStyle/>
          <a:p>
            <a:r>
              <a:rPr lang="en-US" sz="2800" dirty="0"/>
              <a:t>YARN</a:t>
            </a:r>
            <a:endParaRPr lang="en-US" dirty="0"/>
          </a:p>
        </p:txBody>
      </p:sp>
    </p:spTree>
    <p:extLst>
      <p:ext uri="{BB962C8B-B14F-4D97-AF65-F5344CB8AC3E}">
        <p14:creationId xmlns:p14="http://schemas.microsoft.com/office/powerpoint/2010/main" val="566713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93288B2-F6EF-499A-8420-C2FAF71D7A1C}"/>
              </a:ext>
            </a:extLst>
          </p:cNvPr>
          <p:cNvSpPr>
            <a:spLocks noGrp="1"/>
          </p:cNvSpPr>
          <p:nvPr>
            <p:ph type="title"/>
          </p:nvPr>
        </p:nvSpPr>
        <p:spPr/>
        <p:txBody>
          <a:bodyPr/>
          <a:lstStyle/>
          <a:p>
            <a:r>
              <a:rPr lang="en-US" dirty="0"/>
              <a:t>Two Kinds of Data</a:t>
            </a:r>
          </a:p>
        </p:txBody>
      </p:sp>
      <p:sp>
        <p:nvSpPr>
          <p:cNvPr id="5" name="Text Placeholder 4">
            <a:extLst>
              <a:ext uri="{FF2B5EF4-FFF2-40B4-BE49-F238E27FC236}">
                <a16:creationId xmlns:a16="http://schemas.microsoft.com/office/drawing/2014/main" id="{BEA22CAC-72E3-4282-A0A7-314441F6068D}"/>
              </a:ext>
            </a:extLst>
          </p:cNvPr>
          <p:cNvSpPr>
            <a:spLocks noGrp="1"/>
          </p:cNvSpPr>
          <p:nvPr>
            <p:ph type="body" idx="1"/>
          </p:nvPr>
        </p:nvSpPr>
        <p:spPr/>
        <p:txBody>
          <a:bodyPr/>
          <a:lstStyle/>
          <a:p>
            <a:r>
              <a:rPr lang="en-US" dirty="0"/>
              <a:t>Reference-Oriented Data</a:t>
            </a:r>
          </a:p>
        </p:txBody>
      </p:sp>
      <p:sp>
        <p:nvSpPr>
          <p:cNvPr id="6" name="Content Placeholder 5">
            <a:extLst>
              <a:ext uri="{FF2B5EF4-FFF2-40B4-BE49-F238E27FC236}">
                <a16:creationId xmlns:a16="http://schemas.microsoft.com/office/drawing/2014/main" id="{40E2EE3E-FFE0-4FCA-89E3-CD489DD142FB}"/>
              </a:ext>
            </a:extLst>
          </p:cNvPr>
          <p:cNvSpPr>
            <a:spLocks noGrp="1"/>
          </p:cNvSpPr>
          <p:nvPr>
            <p:ph sz="half" idx="2"/>
          </p:nvPr>
        </p:nvSpPr>
        <p:spPr/>
        <p:txBody>
          <a:bodyPr>
            <a:normAutofit fontScale="92500"/>
          </a:bodyPr>
          <a:lstStyle/>
          <a:p>
            <a:r>
              <a:rPr lang="en-US" dirty="0"/>
              <a:t>Business Entities; Data that references a person, place or thing</a:t>
            </a:r>
          </a:p>
          <a:p>
            <a:r>
              <a:rPr lang="en-US" dirty="0"/>
              <a:t>Any row is updatable over time, Full CRUD</a:t>
            </a:r>
          </a:p>
          <a:p>
            <a:r>
              <a:rPr lang="en-US" dirty="0"/>
              <a:t>Limited growth, can be frequent changes.</a:t>
            </a:r>
          </a:p>
          <a:p>
            <a:r>
              <a:rPr lang="en-US" dirty="0"/>
              <a:t>Rows referenced by a natural or business key</a:t>
            </a:r>
          </a:p>
          <a:p>
            <a:pPr marL="0" indent="0">
              <a:buNone/>
            </a:pPr>
            <a:endParaRPr lang="en-US" dirty="0"/>
          </a:p>
        </p:txBody>
      </p:sp>
      <p:sp>
        <p:nvSpPr>
          <p:cNvPr id="7" name="Text Placeholder 6">
            <a:extLst>
              <a:ext uri="{FF2B5EF4-FFF2-40B4-BE49-F238E27FC236}">
                <a16:creationId xmlns:a16="http://schemas.microsoft.com/office/drawing/2014/main" id="{869B94B3-0A2B-4BDF-B299-F52CC042FEFF}"/>
              </a:ext>
            </a:extLst>
          </p:cNvPr>
          <p:cNvSpPr>
            <a:spLocks noGrp="1"/>
          </p:cNvSpPr>
          <p:nvPr>
            <p:ph type="body" sz="quarter" idx="3"/>
          </p:nvPr>
        </p:nvSpPr>
        <p:spPr/>
        <p:txBody>
          <a:bodyPr/>
          <a:lstStyle/>
          <a:p>
            <a:r>
              <a:rPr lang="en-US" dirty="0"/>
              <a:t>Process-Oriented Data</a:t>
            </a:r>
          </a:p>
        </p:txBody>
      </p:sp>
      <p:sp>
        <p:nvSpPr>
          <p:cNvPr id="8" name="Content Placeholder 7">
            <a:extLst>
              <a:ext uri="{FF2B5EF4-FFF2-40B4-BE49-F238E27FC236}">
                <a16:creationId xmlns:a16="http://schemas.microsoft.com/office/drawing/2014/main" id="{19DB13B6-8C50-4DFD-9F0A-DD2F7533E653}"/>
              </a:ext>
            </a:extLst>
          </p:cNvPr>
          <p:cNvSpPr>
            <a:spLocks noGrp="1"/>
          </p:cNvSpPr>
          <p:nvPr>
            <p:ph sz="quarter" idx="4"/>
          </p:nvPr>
        </p:nvSpPr>
        <p:spPr/>
        <p:txBody>
          <a:bodyPr>
            <a:normAutofit lnSpcReduction="10000"/>
          </a:bodyPr>
          <a:lstStyle/>
          <a:p>
            <a:r>
              <a:rPr lang="en-US" dirty="0"/>
              <a:t>Data Relationships; Data corresponding to an event or process</a:t>
            </a:r>
          </a:p>
          <a:p>
            <a:r>
              <a:rPr lang="en-US" dirty="0"/>
              <a:t>Immutable – rows do not update, CR no UD</a:t>
            </a:r>
          </a:p>
          <a:p>
            <a:r>
              <a:rPr lang="en-US" dirty="0"/>
              <a:t>Rapid growth</a:t>
            </a:r>
          </a:p>
          <a:p>
            <a:r>
              <a:rPr lang="en-US" dirty="0"/>
              <a:t>Rows have no natural key; have a timestamp or composite key</a:t>
            </a:r>
          </a:p>
          <a:p>
            <a:pPr marL="0" indent="0">
              <a:buNone/>
            </a:pPr>
            <a:endParaRPr lang="en-US" dirty="0"/>
          </a:p>
          <a:p>
            <a:endParaRPr lang="en-US" dirty="0"/>
          </a:p>
        </p:txBody>
      </p:sp>
    </p:spTree>
    <p:extLst>
      <p:ext uri="{BB962C8B-B14F-4D97-AF65-F5344CB8AC3E}">
        <p14:creationId xmlns:p14="http://schemas.microsoft.com/office/powerpoint/2010/main" val="1262972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8"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1C169-0E42-4C2F-8ED1-413EEFC15004}"/>
              </a:ext>
            </a:extLst>
          </p:cNvPr>
          <p:cNvSpPr>
            <a:spLocks noGrp="1"/>
          </p:cNvSpPr>
          <p:nvPr>
            <p:ph type="title"/>
          </p:nvPr>
        </p:nvSpPr>
        <p:spPr/>
        <p:txBody>
          <a:bodyPr>
            <a:noAutofit/>
          </a:bodyPr>
          <a:lstStyle/>
          <a:p>
            <a:r>
              <a:rPr lang="en-US" b="1" dirty="0"/>
              <a:t>Typical Hadoop Cluster</a:t>
            </a:r>
            <a:endParaRPr lang="en-IN" b="1" dirty="0"/>
          </a:p>
        </p:txBody>
      </p:sp>
      <p:grpSp>
        <p:nvGrpSpPr>
          <p:cNvPr id="5" name="Group 4">
            <a:extLst>
              <a:ext uri="{FF2B5EF4-FFF2-40B4-BE49-F238E27FC236}">
                <a16:creationId xmlns:a16="http://schemas.microsoft.com/office/drawing/2014/main" id="{E00D9403-CAB2-459F-AC35-266EB15DDD09}"/>
              </a:ext>
            </a:extLst>
          </p:cNvPr>
          <p:cNvGrpSpPr/>
          <p:nvPr/>
        </p:nvGrpSpPr>
        <p:grpSpPr>
          <a:xfrm>
            <a:off x="790666" y="1559637"/>
            <a:ext cx="7819934" cy="2514304"/>
            <a:chOff x="475020" y="2176240"/>
            <a:chExt cx="7819934" cy="2514304"/>
          </a:xfrm>
        </p:grpSpPr>
        <p:sp>
          <p:nvSpPr>
            <p:cNvPr id="6" name="Rounded Rectangular Callout 73">
              <a:extLst>
                <a:ext uri="{FF2B5EF4-FFF2-40B4-BE49-F238E27FC236}">
                  <a16:creationId xmlns:a16="http://schemas.microsoft.com/office/drawing/2014/main" id="{24F05BE0-84FA-4CD7-80CD-AAFD503801DA}"/>
                </a:ext>
              </a:extLst>
            </p:cNvPr>
            <p:cNvSpPr/>
            <p:nvPr/>
          </p:nvSpPr>
          <p:spPr>
            <a:xfrm>
              <a:off x="475020" y="2176240"/>
              <a:ext cx="3200508" cy="2514304"/>
            </a:xfrm>
            <a:prstGeom prst="wedgeRoundRectCallout">
              <a:avLst>
                <a:gd name="adj1" fmla="val 75695"/>
                <a:gd name="adj2" fmla="val -18257"/>
                <a:gd name="adj3" fmla="val 16667"/>
              </a:avLst>
            </a:prstGeom>
            <a:solidFill>
              <a:schemeClr val="accent1"/>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bg1"/>
                  </a:solidFill>
                  <a:latin typeface="Sherman Sans Book" pitchFamily="50" charset="0"/>
                  <a:ea typeface="Sherman Sans Book" pitchFamily="50" charset="0"/>
                </a:rPr>
                <a:t>Master Nodes</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Manages the Hadoop infrastructure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Runs </a:t>
              </a:r>
              <a:r>
                <a:rPr lang="en-US" sz="1600" i="1" dirty="0">
                  <a:solidFill>
                    <a:schemeClr val="bg1"/>
                  </a:solidFill>
                  <a:latin typeface="Sherman Sans Book" pitchFamily="50" charset="0"/>
                  <a:ea typeface="Sherman Sans Book" pitchFamily="50" charset="0"/>
                </a:rPr>
                <a:t>one</a:t>
              </a:r>
              <a:r>
                <a:rPr lang="en-US" sz="1600" dirty="0">
                  <a:solidFill>
                    <a:schemeClr val="bg1"/>
                  </a:solidFill>
                  <a:latin typeface="Sherman Sans Book" pitchFamily="50" charset="0"/>
                  <a:ea typeface="Sherman Sans Book" pitchFamily="50" charset="0"/>
                </a:rPr>
                <a:t> of each of these services per cluster, on a single server or many</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Should run on server-class hardware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Very few of these nodes</a:t>
              </a:r>
            </a:p>
          </p:txBody>
        </p:sp>
        <p:pic>
          <p:nvPicPr>
            <p:cNvPr id="7" name="Picture 6">
              <a:extLst>
                <a:ext uri="{FF2B5EF4-FFF2-40B4-BE49-F238E27FC236}">
                  <a16:creationId xmlns:a16="http://schemas.microsoft.com/office/drawing/2014/main" id="{26D3F9A9-B10D-4C0F-9FBA-D82C2BED7513}"/>
                </a:ext>
              </a:extLst>
            </p:cNvPr>
            <p:cNvPicPr>
              <a:picLocks noChangeAspect="1"/>
            </p:cNvPicPr>
            <p:nvPr/>
          </p:nvPicPr>
          <p:blipFill>
            <a:blip r:embed="rId2" cstate="print">
              <a:duotone>
                <a:prstClr val="black"/>
                <a:schemeClr val="accent2">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4675266" y="2793416"/>
              <a:ext cx="1374085" cy="687043"/>
            </a:xfrm>
            <a:prstGeom prst="rect">
              <a:avLst/>
            </a:prstGeom>
          </p:spPr>
        </p:pic>
        <p:sp>
          <p:nvSpPr>
            <p:cNvPr id="8" name="Rounded Rectangle 94">
              <a:extLst>
                <a:ext uri="{FF2B5EF4-FFF2-40B4-BE49-F238E27FC236}">
                  <a16:creationId xmlns:a16="http://schemas.microsoft.com/office/drawing/2014/main" id="{8E1E37FA-E9F9-40CB-9B66-024A1993838B}"/>
                </a:ext>
              </a:extLst>
            </p:cNvPr>
            <p:cNvSpPr/>
            <p:nvPr/>
          </p:nvSpPr>
          <p:spPr>
            <a:xfrm>
              <a:off x="6132100" y="2176241"/>
              <a:ext cx="2162854" cy="140769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b="1" dirty="0">
                  <a:solidFill>
                    <a:schemeClr val="tx1">
                      <a:lumMod val="65000"/>
                      <a:lumOff val="35000"/>
                    </a:schemeClr>
                  </a:solidFill>
                  <a:latin typeface="Sherman Sans Book" pitchFamily="50" charset="0"/>
                  <a:ea typeface="Sherman Sans Book" pitchFamily="50" charset="0"/>
                </a:rPr>
                <a:t>YARN: </a:t>
              </a:r>
            </a:p>
            <a:p>
              <a:pPr algn="ctr"/>
              <a:r>
                <a:rPr lang="en-US" sz="1400" dirty="0">
                  <a:solidFill>
                    <a:schemeClr val="tx1">
                      <a:lumMod val="65000"/>
                      <a:lumOff val="35000"/>
                    </a:schemeClr>
                  </a:solidFill>
                  <a:latin typeface="Sherman Sans Book" pitchFamily="50" charset="0"/>
                  <a:ea typeface="Sherman Sans Book" pitchFamily="50" charset="0"/>
                </a:rPr>
                <a:t>App Timeline Server,</a:t>
              </a:r>
            </a:p>
            <a:p>
              <a:pPr algn="ctr"/>
              <a:r>
                <a:rPr lang="en-US" sz="1400" dirty="0">
                  <a:solidFill>
                    <a:schemeClr val="tx1">
                      <a:lumMod val="65000"/>
                      <a:lumOff val="35000"/>
                    </a:schemeClr>
                  </a:solidFill>
                  <a:latin typeface="Sherman Sans Book" pitchFamily="50" charset="0"/>
                  <a:ea typeface="Sherman Sans Book" pitchFamily="50" charset="0"/>
                </a:rPr>
                <a:t>Resource Manager,</a:t>
              </a:r>
            </a:p>
            <a:p>
              <a:pPr algn="ctr"/>
              <a:r>
                <a:rPr lang="en-US" sz="1400" dirty="0">
                  <a:solidFill>
                    <a:schemeClr val="tx1">
                      <a:lumMod val="65000"/>
                      <a:lumOff val="35000"/>
                    </a:schemeClr>
                  </a:solidFill>
                  <a:latin typeface="Sherman Sans Book" pitchFamily="50" charset="0"/>
                  <a:ea typeface="Sherman Sans Book" pitchFamily="50" charset="0"/>
                </a:rPr>
                <a:t>History Server</a:t>
              </a:r>
            </a:p>
            <a:p>
              <a:pPr algn="ctr"/>
              <a:r>
                <a:rPr lang="en-US" sz="1400" b="1" dirty="0">
                  <a:solidFill>
                    <a:schemeClr val="tx1">
                      <a:lumMod val="65000"/>
                      <a:lumOff val="35000"/>
                    </a:schemeClr>
                  </a:solidFill>
                  <a:latin typeface="Sherman Sans Book" pitchFamily="50" charset="0"/>
                  <a:ea typeface="Sherman Sans Book" pitchFamily="50" charset="0"/>
                </a:rPr>
                <a:t>HDFS: </a:t>
              </a:r>
            </a:p>
            <a:p>
              <a:pPr algn="ctr"/>
              <a:r>
                <a:rPr lang="en-US" sz="1400" dirty="0">
                  <a:solidFill>
                    <a:schemeClr val="tx1">
                      <a:lumMod val="65000"/>
                      <a:lumOff val="35000"/>
                    </a:schemeClr>
                  </a:solidFill>
                  <a:latin typeface="Sherman Sans Book" pitchFamily="50" charset="0"/>
                  <a:ea typeface="Sherman Sans Book" pitchFamily="50" charset="0"/>
                </a:rPr>
                <a:t>NameNode</a:t>
              </a:r>
            </a:p>
          </p:txBody>
        </p:sp>
        <p:pic>
          <p:nvPicPr>
            <p:cNvPr id="9" name="Picture 8">
              <a:extLst>
                <a:ext uri="{FF2B5EF4-FFF2-40B4-BE49-F238E27FC236}">
                  <a16:creationId xmlns:a16="http://schemas.microsoft.com/office/drawing/2014/main" id="{6A1583EA-149F-44E3-8B39-8F4DB713DBDD}"/>
                </a:ext>
              </a:extLst>
            </p:cNvPr>
            <p:cNvPicPr>
              <a:picLocks noChangeAspect="1"/>
            </p:cNvPicPr>
            <p:nvPr/>
          </p:nvPicPr>
          <p:blipFill>
            <a:blip r:embed="rId2" cstate="print">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675266" y="2571278"/>
              <a:ext cx="1374085" cy="687043"/>
            </a:xfrm>
            <a:prstGeom prst="rect">
              <a:avLst/>
            </a:prstGeom>
          </p:spPr>
        </p:pic>
      </p:grpSp>
      <p:grpSp>
        <p:nvGrpSpPr>
          <p:cNvPr id="10" name="Group 9">
            <a:extLst>
              <a:ext uri="{FF2B5EF4-FFF2-40B4-BE49-F238E27FC236}">
                <a16:creationId xmlns:a16="http://schemas.microsoft.com/office/drawing/2014/main" id="{50B695AB-5EBE-4D79-BA71-BE9CBE5422B5}"/>
              </a:ext>
            </a:extLst>
          </p:cNvPr>
          <p:cNvGrpSpPr/>
          <p:nvPr/>
        </p:nvGrpSpPr>
        <p:grpSpPr>
          <a:xfrm>
            <a:off x="3095226" y="3421249"/>
            <a:ext cx="8258574" cy="2974130"/>
            <a:chOff x="475020" y="3735730"/>
            <a:chExt cx="8258574" cy="2974130"/>
          </a:xfrm>
        </p:grpSpPr>
        <p:sp>
          <p:nvSpPr>
            <p:cNvPr id="11" name="Rounded Rectangular Callout 74">
              <a:extLst>
                <a:ext uri="{FF2B5EF4-FFF2-40B4-BE49-F238E27FC236}">
                  <a16:creationId xmlns:a16="http://schemas.microsoft.com/office/drawing/2014/main" id="{1452D41A-136E-43A7-8C31-BF70AE5E0104}"/>
                </a:ext>
              </a:extLst>
            </p:cNvPr>
            <p:cNvSpPr/>
            <p:nvPr/>
          </p:nvSpPr>
          <p:spPr>
            <a:xfrm>
              <a:off x="475020" y="4763030"/>
              <a:ext cx="3200508" cy="1946830"/>
            </a:xfrm>
            <a:prstGeom prst="wedgeRoundRectCallout">
              <a:avLst>
                <a:gd name="adj1" fmla="val 63546"/>
                <a:gd name="adj2" fmla="val -25443"/>
                <a:gd name="adj3" fmla="val 16667"/>
              </a:avLst>
            </a:prstGeom>
            <a:solidFill>
              <a:schemeClr val="accent1"/>
            </a:solidFill>
            <a:ln w="25400">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b="1" dirty="0">
                  <a:solidFill>
                    <a:schemeClr val="bg1"/>
                  </a:solidFill>
                  <a:latin typeface="Sherman Sans Book" pitchFamily="50" charset="0"/>
                  <a:ea typeface="Sherman Sans Book" pitchFamily="50" charset="0"/>
                </a:rPr>
                <a:t>Worker Nodes </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Store data and perform processing over it</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Each node runs the same services</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Runs on commodity hardware</a:t>
              </a:r>
            </a:p>
            <a:p>
              <a:pPr marL="285750" indent="-285750">
                <a:buClr>
                  <a:srgbClr val="002060"/>
                </a:buClr>
                <a:buFont typeface="Wingdings" panose="05000000000000000000" pitchFamily="2" charset="2"/>
                <a:buChar char="§"/>
              </a:pPr>
              <a:r>
                <a:rPr lang="en-US" sz="1600" dirty="0">
                  <a:solidFill>
                    <a:schemeClr val="bg1"/>
                  </a:solidFill>
                  <a:latin typeface="Sherman Sans Book" pitchFamily="50" charset="0"/>
                  <a:ea typeface="Sherman Sans Book" pitchFamily="50" charset="0"/>
                </a:rPr>
                <a:t>Lots and Lots these nodes</a:t>
              </a:r>
            </a:p>
          </p:txBody>
        </p:sp>
        <p:grpSp>
          <p:nvGrpSpPr>
            <p:cNvPr id="13" name="Group 12">
              <a:extLst>
                <a:ext uri="{FF2B5EF4-FFF2-40B4-BE49-F238E27FC236}">
                  <a16:creationId xmlns:a16="http://schemas.microsoft.com/office/drawing/2014/main" id="{80A0C082-2AC2-40C5-A6BD-04EEA2003ABF}"/>
                </a:ext>
              </a:extLst>
            </p:cNvPr>
            <p:cNvGrpSpPr/>
            <p:nvPr/>
          </p:nvGrpSpPr>
          <p:grpSpPr>
            <a:xfrm>
              <a:off x="4223698" y="3735733"/>
              <a:ext cx="1382447" cy="1187935"/>
              <a:chOff x="5631584" y="3741165"/>
              <a:chExt cx="1843254" cy="1583910"/>
            </a:xfrm>
          </p:grpSpPr>
          <p:pic>
            <p:nvPicPr>
              <p:cNvPr id="29" name="Picture 28">
                <a:extLst>
                  <a:ext uri="{FF2B5EF4-FFF2-40B4-BE49-F238E27FC236}">
                    <a16:creationId xmlns:a16="http://schemas.microsoft.com/office/drawing/2014/main" id="{B714A3F1-F5F8-48D0-A6AB-49BFF3FB56A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30" name="Rounded Rectangle 115">
                <a:extLst>
                  <a:ext uri="{FF2B5EF4-FFF2-40B4-BE49-F238E27FC236}">
                    <a16:creationId xmlns:a16="http://schemas.microsoft.com/office/drawing/2014/main" id="{DF1F4312-610F-4005-8B1F-9F26E548E47B}"/>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4" name="Group 13">
              <a:extLst>
                <a:ext uri="{FF2B5EF4-FFF2-40B4-BE49-F238E27FC236}">
                  <a16:creationId xmlns:a16="http://schemas.microsoft.com/office/drawing/2014/main" id="{820BEF9A-B50C-4937-B2BC-2E3E04E9D523}"/>
                </a:ext>
              </a:extLst>
            </p:cNvPr>
            <p:cNvGrpSpPr/>
            <p:nvPr/>
          </p:nvGrpSpPr>
          <p:grpSpPr>
            <a:xfrm>
              <a:off x="4219545" y="4970197"/>
              <a:ext cx="1382421" cy="1187938"/>
              <a:chOff x="5631617" y="3741175"/>
              <a:chExt cx="1843227" cy="1583928"/>
            </a:xfrm>
          </p:grpSpPr>
          <p:pic>
            <p:nvPicPr>
              <p:cNvPr id="27" name="Picture 26">
                <a:extLst>
                  <a:ext uri="{FF2B5EF4-FFF2-40B4-BE49-F238E27FC236}">
                    <a16:creationId xmlns:a16="http://schemas.microsoft.com/office/drawing/2014/main" id="{C39193D8-55A4-4AEC-86EA-0F60BF92B9C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8" name="Rounded Rectangle 121">
                <a:extLst>
                  <a:ext uri="{FF2B5EF4-FFF2-40B4-BE49-F238E27FC236}">
                    <a16:creationId xmlns:a16="http://schemas.microsoft.com/office/drawing/2014/main" id="{28573B05-F79D-4CCE-BAEE-3A9BE3EA9146}"/>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5" name="Group 14">
              <a:extLst>
                <a:ext uri="{FF2B5EF4-FFF2-40B4-BE49-F238E27FC236}">
                  <a16:creationId xmlns:a16="http://schemas.microsoft.com/office/drawing/2014/main" id="{7004CEE1-5237-4FCD-B119-7F7AB9099C1F}"/>
                </a:ext>
              </a:extLst>
            </p:cNvPr>
            <p:cNvGrpSpPr/>
            <p:nvPr/>
          </p:nvGrpSpPr>
          <p:grpSpPr>
            <a:xfrm>
              <a:off x="5791596" y="3735730"/>
              <a:ext cx="1382447" cy="1187938"/>
              <a:chOff x="5631584" y="3741175"/>
              <a:chExt cx="1843254" cy="1583928"/>
            </a:xfrm>
          </p:grpSpPr>
          <p:pic>
            <p:nvPicPr>
              <p:cNvPr id="25" name="Picture 24">
                <a:extLst>
                  <a:ext uri="{FF2B5EF4-FFF2-40B4-BE49-F238E27FC236}">
                    <a16:creationId xmlns:a16="http://schemas.microsoft.com/office/drawing/2014/main" id="{30F97589-E7DC-4ABF-8F9D-D053AD6049E4}"/>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45"/>
                <a:ext cx="1832111" cy="916058"/>
              </a:xfrm>
              <a:prstGeom prst="rect">
                <a:avLst/>
              </a:prstGeom>
            </p:spPr>
          </p:pic>
          <p:sp>
            <p:nvSpPr>
              <p:cNvPr id="26" name="Rounded Rectangle 124">
                <a:extLst>
                  <a:ext uri="{FF2B5EF4-FFF2-40B4-BE49-F238E27FC236}">
                    <a16:creationId xmlns:a16="http://schemas.microsoft.com/office/drawing/2014/main" id="{45A294E5-95E7-48F0-95DD-D0A0B9637ACD}"/>
                  </a:ext>
                </a:extLst>
              </p:cNvPr>
              <p:cNvSpPr/>
              <p:nvPr/>
            </p:nvSpPr>
            <p:spPr>
              <a:xfrm>
                <a:off x="5631611"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6" name="Group 15">
              <a:extLst>
                <a:ext uri="{FF2B5EF4-FFF2-40B4-BE49-F238E27FC236}">
                  <a16:creationId xmlns:a16="http://schemas.microsoft.com/office/drawing/2014/main" id="{8B2825B8-AF2E-413F-897D-20C8AFFD8A07}"/>
                </a:ext>
              </a:extLst>
            </p:cNvPr>
            <p:cNvGrpSpPr/>
            <p:nvPr/>
          </p:nvGrpSpPr>
          <p:grpSpPr>
            <a:xfrm>
              <a:off x="7351173" y="3735730"/>
              <a:ext cx="1382421" cy="1187938"/>
              <a:chOff x="5631617" y="3741175"/>
              <a:chExt cx="1843227" cy="1583928"/>
            </a:xfrm>
          </p:grpSpPr>
          <p:pic>
            <p:nvPicPr>
              <p:cNvPr id="23" name="Picture 22">
                <a:extLst>
                  <a:ext uri="{FF2B5EF4-FFF2-40B4-BE49-F238E27FC236}">
                    <a16:creationId xmlns:a16="http://schemas.microsoft.com/office/drawing/2014/main" id="{7F01BE8B-E816-45D2-81DE-DF9BF00341DB}"/>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4" name="Rounded Rectangle 127">
                <a:extLst>
                  <a:ext uri="{FF2B5EF4-FFF2-40B4-BE49-F238E27FC236}">
                    <a16:creationId xmlns:a16="http://schemas.microsoft.com/office/drawing/2014/main" id="{D09AA567-AADD-4DA8-87F2-4553AFF6992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7" name="Group 16">
              <a:extLst>
                <a:ext uri="{FF2B5EF4-FFF2-40B4-BE49-F238E27FC236}">
                  <a16:creationId xmlns:a16="http://schemas.microsoft.com/office/drawing/2014/main" id="{A66DF923-9E23-4D67-82BE-C238C3A5477E}"/>
                </a:ext>
              </a:extLst>
            </p:cNvPr>
            <p:cNvGrpSpPr/>
            <p:nvPr/>
          </p:nvGrpSpPr>
          <p:grpSpPr>
            <a:xfrm>
              <a:off x="5791596" y="4970200"/>
              <a:ext cx="1382447" cy="1187935"/>
              <a:chOff x="5631584" y="3741165"/>
              <a:chExt cx="1843254" cy="1583910"/>
            </a:xfrm>
          </p:grpSpPr>
          <p:pic>
            <p:nvPicPr>
              <p:cNvPr id="21" name="Picture 20">
                <a:extLst>
                  <a:ext uri="{FF2B5EF4-FFF2-40B4-BE49-F238E27FC236}">
                    <a16:creationId xmlns:a16="http://schemas.microsoft.com/office/drawing/2014/main" id="{941C38E9-52DA-4E68-888B-7577D027DA40}"/>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584" y="4409020"/>
                <a:ext cx="1832111" cy="916055"/>
              </a:xfrm>
              <a:prstGeom prst="rect">
                <a:avLst/>
              </a:prstGeom>
            </p:spPr>
          </p:pic>
          <p:sp>
            <p:nvSpPr>
              <p:cNvPr id="22" name="Rounded Rectangle 130">
                <a:extLst>
                  <a:ext uri="{FF2B5EF4-FFF2-40B4-BE49-F238E27FC236}">
                    <a16:creationId xmlns:a16="http://schemas.microsoft.com/office/drawing/2014/main" id="{B90159EE-A72C-4F80-825B-6D94E702C763}"/>
                  </a:ext>
                </a:extLst>
              </p:cNvPr>
              <p:cNvSpPr/>
              <p:nvPr/>
            </p:nvSpPr>
            <p:spPr>
              <a:xfrm>
                <a:off x="5631611" y="3741165"/>
                <a:ext cx="1843227" cy="8100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nvGrpSpPr>
            <p:cNvPr id="18" name="Group 17">
              <a:extLst>
                <a:ext uri="{FF2B5EF4-FFF2-40B4-BE49-F238E27FC236}">
                  <a16:creationId xmlns:a16="http://schemas.microsoft.com/office/drawing/2014/main" id="{BE3C6FB7-F197-41DA-8893-BBBD58F73C92}"/>
                </a:ext>
              </a:extLst>
            </p:cNvPr>
            <p:cNvGrpSpPr/>
            <p:nvPr/>
          </p:nvGrpSpPr>
          <p:grpSpPr>
            <a:xfrm>
              <a:off x="7342837" y="4970197"/>
              <a:ext cx="1382421" cy="1187938"/>
              <a:chOff x="5631617" y="3741175"/>
              <a:chExt cx="1843227" cy="1583928"/>
            </a:xfrm>
          </p:grpSpPr>
          <p:pic>
            <p:nvPicPr>
              <p:cNvPr id="19" name="Picture 18">
                <a:extLst>
                  <a:ext uri="{FF2B5EF4-FFF2-40B4-BE49-F238E27FC236}">
                    <a16:creationId xmlns:a16="http://schemas.microsoft.com/office/drawing/2014/main" id="{1E7C2BB4-A8CB-452C-BE58-396FC1C4DBE9}"/>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31618" y="4409045"/>
                <a:ext cx="1832115" cy="916058"/>
              </a:xfrm>
              <a:prstGeom prst="rect">
                <a:avLst/>
              </a:prstGeom>
            </p:spPr>
          </p:pic>
          <p:sp>
            <p:nvSpPr>
              <p:cNvPr id="20" name="Rounded Rectangle 133">
                <a:extLst>
                  <a:ext uri="{FF2B5EF4-FFF2-40B4-BE49-F238E27FC236}">
                    <a16:creationId xmlns:a16="http://schemas.microsoft.com/office/drawing/2014/main" id="{50080248-A240-4534-A793-8ADF7DAB7F59}"/>
                  </a:ext>
                </a:extLst>
              </p:cNvPr>
              <p:cNvSpPr/>
              <p:nvPr/>
            </p:nvSpPr>
            <p:spPr>
              <a:xfrm>
                <a:off x="5631617" y="3741175"/>
                <a:ext cx="1843227" cy="81008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b="1" dirty="0">
                    <a:solidFill>
                      <a:schemeClr val="tx1">
                        <a:lumMod val="65000"/>
                        <a:lumOff val="35000"/>
                      </a:schemeClr>
                    </a:solidFill>
                    <a:latin typeface="Sherman Sans Book" pitchFamily="50" charset="0"/>
                    <a:ea typeface="Sherman Sans Book" pitchFamily="50" charset="0"/>
                  </a:rPr>
                  <a:t>YARN: </a:t>
                </a:r>
                <a:r>
                  <a:rPr lang="en-US" sz="1200" dirty="0">
                    <a:solidFill>
                      <a:schemeClr val="tx1">
                        <a:lumMod val="65000"/>
                        <a:lumOff val="35000"/>
                      </a:schemeClr>
                    </a:solidFill>
                    <a:latin typeface="Sherman Sans Book" pitchFamily="50" charset="0"/>
                    <a:ea typeface="Sherman Sans Book" pitchFamily="50" charset="0"/>
                  </a:rPr>
                  <a:t>Node Manager</a:t>
                </a:r>
              </a:p>
              <a:p>
                <a:pPr algn="ctr"/>
                <a:r>
                  <a:rPr lang="en-US" sz="1200" b="1" dirty="0">
                    <a:solidFill>
                      <a:schemeClr val="tx1">
                        <a:lumMod val="65000"/>
                        <a:lumOff val="35000"/>
                      </a:schemeClr>
                    </a:solidFill>
                    <a:latin typeface="Sherman Sans Book" pitchFamily="50" charset="0"/>
                    <a:ea typeface="Sherman Sans Book" pitchFamily="50" charset="0"/>
                  </a:rPr>
                  <a:t>HDFS: </a:t>
                </a:r>
                <a:r>
                  <a:rPr lang="en-US" sz="1200" dirty="0">
                    <a:solidFill>
                      <a:schemeClr val="tx1">
                        <a:lumMod val="65000"/>
                        <a:lumOff val="35000"/>
                      </a:schemeClr>
                    </a:solidFill>
                    <a:latin typeface="Sherman Sans Book" pitchFamily="50" charset="0"/>
                    <a:ea typeface="Sherman Sans Book" pitchFamily="50" charset="0"/>
                  </a:rPr>
                  <a:t>DataNode</a:t>
                </a:r>
              </a:p>
            </p:txBody>
          </p:sp>
        </p:grpSp>
      </p:grpSp>
    </p:spTree>
    <p:extLst>
      <p:ext uri="{BB962C8B-B14F-4D97-AF65-F5344CB8AC3E}">
        <p14:creationId xmlns:p14="http://schemas.microsoft.com/office/powerpoint/2010/main" val="2410473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6B3F-6FE7-4BF7-BB98-4D3709FF7F5B}"/>
              </a:ext>
            </a:extLst>
          </p:cNvPr>
          <p:cNvSpPr>
            <a:spLocks noGrp="1"/>
          </p:cNvSpPr>
          <p:nvPr>
            <p:ph type="title"/>
          </p:nvPr>
        </p:nvSpPr>
        <p:spPr/>
        <p:txBody>
          <a:bodyPr/>
          <a:lstStyle/>
          <a:p>
            <a:r>
              <a:rPr lang="en-US" dirty="0"/>
              <a:t>HDFS</a:t>
            </a:r>
          </a:p>
        </p:txBody>
      </p:sp>
      <p:sp>
        <p:nvSpPr>
          <p:cNvPr id="5" name="Text Placeholder 4">
            <a:extLst>
              <a:ext uri="{FF2B5EF4-FFF2-40B4-BE49-F238E27FC236}">
                <a16:creationId xmlns:a16="http://schemas.microsoft.com/office/drawing/2014/main" id="{88F03525-B530-4B82-B04C-B6FBA052E740}"/>
              </a:ext>
            </a:extLst>
          </p:cNvPr>
          <p:cNvSpPr>
            <a:spLocks noGrp="1"/>
          </p:cNvSpPr>
          <p:nvPr>
            <p:ph type="body" idx="1"/>
          </p:nvPr>
        </p:nvSpPr>
        <p:spPr/>
        <p:txBody>
          <a:bodyPr/>
          <a:lstStyle/>
          <a:p>
            <a:r>
              <a:rPr lang="en-US" dirty="0"/>
              <a:t>Hadoop Distributed File System</a:t>
            </a:r>
          </a:p>
        </p:txBody>
      </p:sp>
    </p:spTree>
    <p:extLst>
      <p:ext uri="{BB962C8B-B14F-4D97-AF65-F5344CB8AC3E}">
        <p14:creationId xmlns:p14="http://schemas.microsoft.com/office/powerpoint/2010/main" val="18442429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C46A-2186-40FC-9953-A737C387A794}"/>
              </a:ext>
            </a:extLst>
          </p:cNvPr>
          <p:cNvSpPr>
            <a:spLocks noGrp="1"/>
          </p:cNvSpPr>
          <p:nvPr>
            <p:ph type="title"/>
          </p:nvPr>
        </p:nvSpPr>
        <p:spPr/>
        <p:txBody>
          <a:bodyPr>
            <a:noAutofit/>
          </a:bodyPr>
          <a:lstStyle/>
          <a:p>
            <a:r>
              <a:rPr lang="en-US" dirty="0"/>
              <a:t>HDFS – Hadoop Distributed File System</a:t>
            </a:r>
          </a:p>
        </p:txBody>
      </p:sp>
      <p:sp>
        <p:nvSpPr>
          <p:cNvPr id="3" name="Content Placeholder 2">
            <a:extLst>
              <a:ext uri="{FF2B5EF4-FFF2-40B4-BE49-F238E27FC236}">
                <a16:creationId xmlns:a16="http://schemas.microsoft.com/office/drawing/2014/main" id="{64DC8D7F-023E-406C-A359-6F9D9F30DA98}"/>
              </a:ext>
            </a:extLst>
          </p:cNvPr>
          <p:cNvSpPr>
            <a:spLocks noGrp="1"/>
          </p:cNvSpPr>
          <p:nvPr>
            <p:ph idx="1"/>
          </p:nvPr>
        </p:nvSpPr>
        <p:spPr/>
        <p:txBody>
          <a:bodyPr>
            <a:noAutofit/>
          </a:bodyPr>
          <a:lstStyle/>
          <a:p>
            <a:r>
              <a:rPr lang="en-US" sz="2400" dirty="0"/>
              <a:t>Based on Google’s GFS – Used by search.</a:t>
            </a:r>
          </a:p>
          <a:p>
            <a:r>
              <a:rPr lang="en-US" sz="2400" dirty="0"/>
              <a:t>CP System: </a:t>
            </a:r>
            <a:r>
              <a:rPr lang="en-US" sz="2400" dirty="0" err="1"/>
              <a:t>NameNode</a:t>
            </a:r>
            <a:r>
              <a:rPr lang="en-US" sz="2400" dirty="0"/>
              <a:t> master + several </a:t>
            </a:r>
            <a:r>
              <a:rPr lang="en-US" sz="2400" dirty="0" err="1"/>
              <a:t>DataNode</a:t>
            </a:r>
            <a:r>
              <a:rPr lang="en-US" sz="2400" dirty="0"/>
              <a:t> workers.</a:t>
            </a:r>
          </a:p>
          <a:p>
            <a:r>
              <a:rPr lang="en-US" sz="2400" dirty="0"/>
              <a:t>Distributed data storage paradigm</a:t>
            </a:r>
          </a:p>
          <a:p>
            <a:r>
              <a:rPr lang="en-US" sz="2400" dirty="0"/>
              <a:t>A single file is divided into 128MB blocks</a:t>
            </a:r>
          </a:p>
          <a:p>
            <a:r>
              <a:rPr lang="en-US" sz="2400" dirty="0"/>
              <a:t>Blocks are spread across nodes</a:t>
            </a:r>
          </a:p>
          <a:p>
            <a:r>
              <a:rPr lang="en-US" sz="2400" dirty="0"/>
              <a:t>Blocks are written multiple times for redundancy</a:t>
            </a:r>
          </a:p>
        </p:txBody>
      </p:sp>
      <p:grpSp>
        <p:nvGrpSpPr>
          <p:cNvPr id="10" name="Group 9"/>
          <p:cNvGrpSpPr/>
          <p:nvPr/>
        </p:nvGrpSpPr>
        <p:grpSpPr>
          <a:xfrm>
            <a:off x="2377589" y="4870419"/>
            <a:ext cx="7017685" cy="1873838"/>
            <a:chOff x="768096" y="4435522"/>
            <a:chExt cx="7017685" cy="1873838"/>
          </a:xfrm>
        </p:grpSpPr>
        <p:sp>
          <p:nvSpPr>
            <p:cNvPr id="6" name="Rectangle 5"/>
            <p:cNvSpPr/>
            <p:nvPr/>
          </p:nvSpPr>
          <p:spPr>
            <a:xfrm>
              <a:off x="7680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1</a:t>
              </a:r>
            </a:p>
          </p:txBody>
        </p:sp>
        <p:sp>
          <p:nvSpPr>
            <p:cNvPr id="7" name="Rectangle 6"/>
            <p:cNvSpPr/>
            <p:nvPr/>
          </p:nvSpPr>
          <p:spPr>
            <a:xfrm>
              <a:off x="2630393"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2</a:t>
              </a:r>
            </a:p>
          </p:txBody>
        </p:sp>
        <p:sp>
          <p:nvSpPr>
            <p:cNvPr id="8" name="Rectangle 7"/>
            <p:cNvSpPr/>
            <p:nvPr/>
          </p:nvSpPr>
          <p:spPr>
            <a:xfrm>
              <a:off x="4474852"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3</a:t>
              </a:r>
            </a:p>
          </p:txBody>
        </p:sp>
        <p:sp>
          <p:nvSpPr>
            <p:cNvPr id="9" name="Rectangle 8"/>
            <p:cNvSpPr/>
            <p:nvPr/>
          </p:nvSpPr>
          <p:spPr>
            <a:xfrm>
              <a:off x="6301996" y="4435522"/>
              <a:ext cx="1483785" cy="1873838"/>
            </a:xfrm>
            <a:prstGeom prst="rect">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t">
              <a:noAutofit/>
            </a:bodyPr>
            <a:lstStyle/>
            <a:p>
              <a:pPr algn="ctr"/>
              <a:r>
                <a:rPr lang="en-US" sz="2000" dirty="0" err="1">
                  <a:solidFill>
                    <a:schemeClr val="tx1">
                      <a:lumMod val="65000"/>
                      <a:lumOff val="35000"/>
                    </a:schemeClr>
                  </a:solidFill>
                  <a:latin typeface="Sherman Sans Book" pitchFamily="50" charset="0"/>
                  <a:ea typeface="Sherman Sans Book" pitchFamily="50" charset="0"/>
                </a:rPr>
                <a:t>DataNode</a:t>
              </a:r>
              <a:r>
                <a:rPr lang="en-US" sz="2000" dirty="0">
                  <a:solidFill>
                    <a:schemeClr val="tx1">
                      <a:lumMod val="65000"/>
                      <a:lumOff val="35000"/>
                    </a:schemeClr>
                  </a:solidFill>
                  <a:latin typeface="Sherman Sans Book" pitchFamily="50" charset="0"/>
                  <a:ea typeface="Sherman Sans Book" pitchFamily="50" charset="0"/>
                </a:rPr>
                <a:t> 4</a:t>
              </a:r>
            </a:p>
          </p:txBody>
        </p:sp>
      </p:grpSp>
      <p:sp>
        <p:nvSpPr>
          <p:cNvPr id="17" name="Rectangle 16"/>
          <p:cNvSpPr/>
          <p:nvPr/>
        </p:nvSpPr>
        <p:spPr>
          <a:xfrm>
            <a:off x="2801619" y="5531644"/>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8" name="Rectangle 17"/>
          <p:cNvSpPr/>
          <p:nvPr/>
        </p:nvSpPr>
        <p:spPr>
          <a:xfrm>
            <a:off x="4657210" y="5526047"/>
            <a:ext cx="616806" cy="542668"/>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9" name="Rectangle 18"/>
          <p:cNvSpPr/>
          <p:nvPr/>
        </p:nvSpPr>
        <p:spPr>
          <a:xfrm>
            <a:off x="6512935" y="5531644"/>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dirty="0">
                <a:solidFill>
                  <a:schemeClr val="tx1">
                    <a:lumMod val="65000"/>
                    <a:lumOff val="35000"/>
                  </a:schemeClr>
                </a:solidFill>
              </a:rPr>
              <a:t>C</a:t>
            </a:r>
          </a:p>
        </p:txBody>
      </p:sp>
      <p:sp>
        <p:nvSpPr>
          <p:cNvPr id="20" name="Rectangle 19"/>
          <p:cNvSpPr/>
          <p:nvPr/>
        </p:nvSpPr>
        <p:spPr>
          <a:xfrm>
            <a:off x="4660343" y="6109695"/>
            <a:ext cx="616806" cy="542668"/>
          </a:xfrm>
          <a:prstGeom prst="rect">
            <a:avLst/>
          </a:prstGeom>
          <a:solidFill>
            <a:srgbClr val="595959"/>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A</a:t>
            </a:r>
          </a:p>
        </p:txBody>
      </p:sp>
      <p:sp>
        <p:nvSpPr>
          <p:cNvPr id="21" name="Rectangle 20"/>
          <p:cNvSpPr/>
          <p:nvPr/>
        </p:nvSpPr>
        <p:spPr>
          <a:xfrm>
            <a:off x="6512935" y="6109695"/>
            <a:ext cx="616806" cy="542668"/>
          </a:xfrm>
          <a:prstGeom prst="rect">
            <a:avLst/>
          </a:prstGeom>
          <a:solidFill>
            <a:schemeClr val="accent2"/>
          </a:solidFill>
          <a:ln>
            <a:noFill/>
          </a:ln>
        </p:spPr>
        <p:style>
          <a:lnRef idx="1">
            <a:schemeClr val="accent3"/>
          </a:lnRef>
          <a:fillRef idx="2">
            <a:schemeClr val="accent3"/>
          </a:fillRef>
          <a:effectRef idx="1">
            <a:schemeClr val="accent3"/>
          </a:effectRef>
          <a:fontRef idx="minor">
            <a:schemeClr val="dk1"/>
          </a:fontRef>
        </p:style>
        <p:txBody>
          <a:bodyPr rtlCol="0" anchor="ctr">
            <a:noAutofit/>
          </a:bodyPr>
          <a:lstStyle/>
          <a:p>
            <a:pPr algn="ctr"/>
            <a:r>
              <a:rPr lang="en-US" sz="2000" dirty="0">
                <a:solidFill>
                  <a:schemeClr val="bg1"/>
                </a:solidFill>
                <a:latin typeface="Sherman Sans Book" pitchFamily="50" charset="0"/>
                <a:ea typeface="Sherman Sans Book" pitchFamily="50" charset="0"/>
              </a:rPr>
              <a:t>B</a:t>
            </a:r>
          </a:p>
        </p:txBody>
      </p:sp>
      <p:sp>
        <p:nvSpPr>
          <p:cNvPr id="22" name="Rectangle 21"/>
          <p:cNvSpPr/>
          <p:nvPr/>
        </p:nvSpPr>
        <p:spPr>
          <a:xfrm>
            <a:off x="8372163" y="6109695"/>
            <a:ext cx="616806" cy="542668"/>
          </a:xfrm>
          <a:prstGeom prst="rect">
            <a:avLst/>
          </a:prstGeom>
          <a:solidFill>
            <a:srgbClr val="BFBFBF"/>
          </a:solidFill>
          <a:ln>
            <a:noFill/>
          </a:ln>
        </p:spPr>
        <p:style>
          <a:lnRef idx="1">
            <a:schemeClr val="accent5"/>
          </a:lnRef>
          <a:fillRef idx="2">
            <a:schemeClr val="accent5"/>
          </a:fillRef>
          <a:effectRef idx="1">
            <a:schemeClr val="accent5"/>
          </a:effectRef>
          <a:fontRef idx="minor">
            <a:schemeClr val="dk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grpSp>
        <p:nvGrpSpPr>
          <p:cNvPr id="5" name="Group 4">
            <a:extLst>
              <a:ext uri="{FF2B5EF4-FFF2-40B4-BE49-F238E27FC236}">
                <a16:creationId xmlns:a16="http://schemas.microsoft.com/office/drawing/2014/main" id="{69891214-F8F0-43CD-96C6-7B20B7CEDFD5}"/>
              </a:ext>
            </a:extLst>
          </p:cNvPr>
          <p:cNvGrpSpPr/>
          <p:nvPr/>
        </p:nvGrpSpPr>
        <p:grpSpPr>
          <a:xfrm>
            <a:off x="8328644" y="2830508"/>
            <a:ext cx="1966397" cy="982710"/>
            <a:chOff x="8328644" y="2830508"/>
            <a:chExt cx="1966397" cy="982710"/>
          </a:xfrm>
        </p:grpSpPr>
        <p:sp>
          <p:nvSpPr>
            <p:cNvPr id="11" name="Rectangle 10"/>
            <p:cNvSpPr/>
            <p:nvPr/>
          </p:nvSpPr>
          <p:spPr>
            <a:xfrm>
              <a:off x="8328644" y="3267307"/>
              <a:ext cx="616806" cy="542668"/>
            </a:xfrm>
            <a:prstGeom prst="rect">
              <a:avLst/>
            </a:prstGeom>
            <a:solidFill>
              <a:srgbClr val="595959"/>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A</a:t>
              </a:r>
            </a:p>
          </p:txBody>
        </p:sp>
        <p:sp>
          <p:nvSpPr>
            <p:cNvPr id="12" name="Rectangle 11"/>
            <p:cNvSpPr/>
            <p:nvPr/>
          </p:nvSpPr>
          <p:spPr>
            <a:xfrm>
              <a:off x="9012232" y="3270550"/>
              <a:ext cx="616806" cy="542668"/>
            </a:xfrm>
            <a:prstGeom prst="rect">
              <a:avLst/>
            </a:prstGeom>
            <a:solidFill>
              <a:schemeClr val="accent2"/>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en-US" sz="2000" dirty="0">
                  <a:latin typeface="Sherman Sans Book" pitchFamily="50" charset="0"/>
                  <a:ea typeface="Sherman Sans Book" pitchFamily="50" charset="0"/>
                </a:rPr>
                <a:t>B</a:t>
              </a:r>
            </a:p>
          </p:txBody>
        </p:sp>
        <p:sp>
          <p:nvSpPr>
            <p:cNvPr id="13" name="Rectangle 12"/>
            <p:cNvSpPr/>
            <p:nvPr/>
          </p:nvSpPr>
          <p:spPr>
            <a:xfrm>
              <a:off x="9678235" y="3267307"/>
              <a:ext cx="616806" cy="542668"/>
            </a:xfrm>
            <a:prstGeom prst="rect">
              <a:avLst/>
            </a:prstGeom>
            <a:solidFill>
              <a:srgbClr val="BFBFBF"/>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en-US" sz="2000" dirty="0">
                  <a:solidFill>
                    <a:schemeClr val="tx1">
                      <a:lumMod val="65000"/>
                      <a:lumOff val="35000"/>
                    </a:schemeClr>
                  </a:solidFill>
                  <a:latin typeface="Sherman Sans Book" pitchFamily="50" charset="0"/>
                  <a:ea typeface="Sherman Sans Book" pitchFamily="50" charset="0"/>
                </a:rPr>
                <a:t>C</a:t>
              </a:r>
            </a:p>
          </p:txBody>
        </p:sp>
        <p:sp>
          <p:nvSpPr>
            <p:cNvPr id="23" name="TextBox 22">
              <a:extLst>
                <a:ext uri="{FF2B5EF4-FFF2-40B4-BE49-F238E27FC236}">
                  <a16:creationId xmlns:a16="http://schemas.microsoft.com/office/drawing/2014/main" id="{B78AC770-676E-4293-A48F-2198200E3910}"/>
                </a:ext>
              </a:extLst>
            </p:cNvPr>
            <p:cNvSpPr txBox="1"/>
            <p:nvPr/>
          </p:nvSpPr>
          <p:spPr>
            <a:xfrm>
              <a:off x="8328644" y="2830508"/>
              <a:ext cx="1966397" cy="369332"/>
            </a:xfrm>
            <a:prstGeom prst="rect">
              <a:avLst/>
            </a:prstGeom>
            <a:noFill/>
          </p:spPr>
          <p:txBody>
            <a:bodyPr wrap="square">
              <a:spAutoFit/>
            </a:bodyPr>
            <a:lstStyle/>
            <a:p>
              <a:pPr algn="ctr"/>
              <a:r>
                <a:rPr lang="en-US" sz="1800" dirty="0">
                  <a:solidFill>
                    <a:schemeClr val="tx1">
                      <a:lumMod val="65000"/>
                      <a:lumOff val="35000"/>
                    </a:schemeClr>
                  </a:solidFill>
                  <a:latin typeface="Sherman Sans Book" pitchFamily="50" charset="0"/>
                  <a:ea typeface="Sherman Sans Book" pitchFamily="50" charset="0"/>
                </a:rPr>
                <a:t>Some 300MB File</a:t>
              </a:r>
            </a:p>
          </p:txBody>
        </p:sp>
      </p:grpSp>
    </p:spTree>
    <p:extLst>
      <p:ext uri="{BB962C8B-B14F-4D97-AF65-F5344CB8AC3E}">
        <p14:creationId xmlns:p14="http://schemas.microsoft.com/office/powerpoint/2010/main" val="3653162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7" grpId="0" uiExpand="1" animBg="1"/>
      <p:bldP spid="18" grpId="0" uiExpand="1" animBg="1"/>
      <p:bldP spid="19" grpId="0" uiExpand="1" animBg="1"/>
      <p:bldP spid="20" grpId="0" animBg="1"/>
      <p:bldP spid="21" grpId="0" animBg="1"/>
      <p:bldP spid="2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Write</a:t>
            </a:r>
            <a:endParaRPr lang="en-IN"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5494746" y="2067218"/>
            <a:ext cx="4780080" cy="130506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NameNode</a:t>
            </a:r>
            <a:endParaRPr lang="en-US"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3923158" y="3999738"/>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5117133" y="3999738"/>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6318497" y="3999737"/>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3923158" y="4986456"/>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5136321" y="4981393"/>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6337685" y="4986456"/>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3923159" y="4704395"/>
            <a:ext cx="3527493" cy="307777"/>
          </a:xfrm>
          <a:prstGeom prst="rect">
            <a:avLst/>
          </a:prstGeom>
        </p:spPr>
        <p:txBody>
          <a:bodyPr wrap="square">
            <a:noAutofit/>
          </a:bodyPr>
          <a:lstStyle/>
          <a:p>
            <a:pPr algn="ctr"/>
            <a:r>
              <a:rPr lang="en-US" b="1" dirty="0">
                <a:latin typeface="Sherman Sans Book" pitchFamily="50" charset="0"/>
                <a:ea typeface="Sherman Sans Book" pitchFamily="50" charset="0"/>
              </a:rPr>
              <a:t>DataNodes</a:t>
            </a:r>
            <a:endParaRPr lang="en-US" sz="1400" b="1" dirty="0">
              <a:latin typeface="Sherman Sans Book" pitchFamily="50" charset="0"/>
              <a:ea typeface="Sherman Sans Book" pitchFamily="50" charset="0"/>
            </a:endParaRP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974217" y="1797274"/>
            <a:ext cx="4315818" cy="1325563"/>
            <a:chOff x="-873348" y="1431506"/>
            <a:chExt cx="4141511" cy="1325563"/>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873348" y="1431506"/>
              <a:ext cx="2423671" cy="1325563"/>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Client:</a:t>
              </a:r>
              <a:r>
                <a:rPr lang="en-US" sz="28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br>
                <a:rPr lang="en-US" sz="28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br>
              <a:r>
                <a:rPr lang="en-US" sz="2000" b="1" dirty="0">
                  <a:solidFill>
                    <a:schemeClr val="tx1">
                      <a:lumMod val="65000"/>
                      <a:lumOff val="35000"/>
                    </a:schemeClr>
                  </a:solidFill>
                  <a:latin typeface="Sherman Sans Book" pitchFamily="50" charset="0"/>
                  <a:ea typeface="Sherman Sans Book" pitchFamily="50" charset="0"/>
                </a:rPr>
                <a:t>put file </a:t>
              </a:r>
              <a:r>
                <a:rPr lang="en-US" sz="2000" dirty="0">
                  <a:solidFill>
                    <a:schemeClr val="tx1">
                      <a:lumMod val="65000"/>
                      <a:lumOff val="35000"/>
                    </a:schemeClr>
                  </a:solidFill>
                  <a:latin typeface="Sherman Sans Book" pitchFamily="50" charset="0"/>
                  <a:ea typeface="Sherman Sans Book" pitchFamily="50" charset="0"/>
                </a:rPr>
                <a:t>data.csv</a:t>
              </a:r>
              <a:br>
                <a:rPr lang="en-US" sz="2000" dirty="0">
                  <a:solidFill>
                    <a:schemeClr val="tx1">
                      <a:lumMod val="65000"/>
                      <a:lumOff val="35000"/>
                    </a:schemeClr>
                  </a:solidFill>
                  <a:latin typeface="Sherman Sans Book" pitchFamily="50" charset="0"/>
                  <a:ea typeface="Sherman Sans Book" pitchFamily="50" charset="0"/>
                </a:rPr>
              </a:br>
              <a:r>
                <a:rPr lang="en-US" sz="2000" b="1" dirty="0">
                  <a:solidFill>
                    <a:schemeClr val="tx1">
                      <a:lumMod val="65000"/>
                      <a:lumOff val="35000"/>
                    </a:schemeClr>
                  </a:solidFill>
                  <a:latin typeface="Sherman Sans Book" pitchFamily="50" charset="0"/>
                  <a:ea typeface="Sherman Sans Book" pitchFamily="50" charset="0"/>
                </a:rPr>
                <a:t>size:</a:t>
              </a:r>
              <a:r>
                <a:rPr lang="en-US" sz="2000" dirty="0">
                  <a:solidFill>
                    <a:schemeClr val="tx1">
                      <a:lumMod val="65000"/>
                      <a:lumOff val="35000"/>
                    </a:schemeClr>
                  </a:solidFill>
                  <a:latin typeface="Sherman Sans Book" pitchFamily="50" charset="0"/>
                  <a:ea typeface="Sherman Sans Book" pitchFamily="50" charset="0"/>
                </a:rPr>
                <a:t> 500MB</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4378428" y="40613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grpSp>
        <p:nvGrpSpPr>
          <p:cNvPr id="17" name="Group 16">
            <a:extLst>
              <a:ext uri="{FF2B5EF4-FFF2-40B4-BE49-F238E27FC236}">
                <a16:creationId xmlns:a16="http://schemas.microsoft.com/office/drawing/2014/main" id="{62A9C4C4-B3B0-4E92-84DD-B36360A32EC4}"/>
              </a:ext>
            </a:extLst>
          </p:cNvPr>
          <p:cNvGrpSpPr/>
          <p:nvPr/>
        </p:nvGrpSpPr>
        <p:grpSpPr>
          <a:xfrm>
            <a:off x="3375015" y="3621129"/>
            <a:ext cx="2473687" cy="1051327"/>
            <a:chOff x="2187677" y="2973317"/>
            <a:chExt cx="2473687" cy="1051327"/>
          </a:xfrm>
        </p:grpSpPr>
        <p:sp>
          <p:nvSpPr>
            <p:cNvPr id="18" name="Down Arrow 51">
              <a:extLst>
                <a:ext uri="{FF2B5EF4-FFF2-40B4-BE49-F238E27FC236}">
                  <a16:creationId xmlns:a16="http://schemas.microsoft.com/office/drawing/2014/main" id="{568956D6-5CFA-4DFE-9665-03A42825623E}"/>
                </a:ext>
              </a:extLst>
            </p:cNvPr>
            <p:cNvSpPr/>
            <p:nvPr/>
          </p:nvSpPr>
          <p:spPr>
            <a:xfrm rot="18781740">
              <a:off x="2643627" y="2517367"/>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4385553" y="373392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3203389" y="3733877"/>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grpSp>
      <p:sp>
        <p:nvSpPr>
          <p:cNvPr id="21" name="Rectangle 20">
            <a:extLst>
              <a:ext uri="{FF2B5EF4-FFF2-40B4-BE49-F238E27FC236}">
                <a16:creationId xmlns:a16="http://schemas.microsoft.com/office/drawing/2014/main" id="{D888EFD3-E294-4742-9D78-CCB58AF6C071}"/>
              </a:ext>
            </a:extLst>
          </p:cNvPr>
          <p:cNvSpPr/>
          <p:nvPr/>
        </p:nvSpPr>
        <p:spPr>
          <a:xfrm>
            <a:off x="5572891" y="405325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3972383" y="3633468"/>
            <a:ext cx="1061209" cy="373941"/>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5123159" y="3654461"/>
            <a:ext cx="1112965" cy="373941"/>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6345862" y="3654462"/>
            <a:ext cx="1112965" cy="373940"/>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3923159" y="5719605"/>
            <a:ext cx="1097269"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4</a:t>
            </a:r>
            <a:endParaRPr lang="en-US"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5136323" y="5719605"/>
            <a:ext cx="1112965"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5</a:t>
            </a:r>
            <a:endParaRPr lang="en-US"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6337687" y="5719605"/>
            <a:ext cx="1112965" cy="276999"/>
          </a:xfrm>
          <a:prstGeom prst="rect">
            <a:avLst/>
          </a:prstGeom>
        </p:spPr>
        <p:txBody>
          <a:bodyPr wrap="square">
            <a:noAutofit/>
          </a:bodyPr>
          <a:lstStyle/>
          <a:p>
            <a:pPr algn="ctr"/>
            <a:r>
              <a:rPr lang="en-US" sz="1600"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4426409" y="2637123"/>
            <a:ext cx="4795747" cy="307777"/>
            <a:chOff x="2578844" y="2271354"/>
            <a:chExt cx="4795747"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4407112" y="2271354"/>
              <a:ext cx="2967479" cy="307777"/>
            </a:xfrm>
            <a:prstGeom prst="rect">
              <a:avLst/>
            </a:prstGeom>
          </p:spPr>
          <p:txBody>
            <a:bodyPr wrap="none">
              <a:noAutofit/>
            </a:bodyPr>
            <a:lstStyle/>
            <a:p>
              <a:pPr algn="ctr"/>
              <a:r>
                <a:rPr lang="en-US" dirty="0">
                  <a:solidFill>
                    <a:schemeClr val="tx1">
                      <a:lumMod val="65000"/>
                      <a:lumOff val="35000"/>
                    </a:schemeClr>
                  </a:solidFill>
                  <a:latin typeface="Consolas" panose="020B0609020204030204" pitchFamily="49" charset="0"/>
                </a:rPr>
                <a:t>That requires 4 blocks on nodes 1-4</a:t>
              </a:r>
              <a:br>
                <a:rPr lang="en-US" dirty="0">
                  <a:solidFill>
                    <a:schemeClr val="tx1">
                      <a:lumMod val="65000"/>
                      <a:lumOff val="35000"/>
                    </a:schemeClr>
                  </a:solidFill>
                  <a:latin typeface="Consolas" panose="020B0609020204030204" pitchFamily="49" charset="0"/>
                </a:rPr>
              </a:br>
              <a:r>
                <a:rPr lang="en-US" dirty="0">
                  <a:solidFill>
                    <a:schemeClr val="tx1">
                      <a:lumMod val="65000"/>
                      <a:lumOff val="35000"/>
                    </a:schemeClr>
                  </a:solidFill>
                  <a:latin typeface="Consolas" panose="020B0609020204030204" pitchFamily="49" charset="0"/>
                </a:rPr>
                <a:t>My Replication Factor is 3</a:t>
              </a:r>
              <a:endParaRPr lang="en-US" dirty="0">
                <a:solidFill>
                  <a:schemeClr val="tx1">
                    <a:lumMod val="65000"/>
                    <a:lumOff val="35000"/>
                  </a:schemeClr>
                </a:solidFill>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6407583" y="406573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6746669" y="4060903"/>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4031838" y="5048628"/>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4393280" y="50486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5218080" y="5044316"/>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5565323" y="5040958"/>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6426598" y="5048628"/>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6779285" y="5053483"/>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Tree>
    <p:extLst>
      <p:ext uri="{BB962C8B-B14F-4D97-AF65-F5344CB8AC3E}">
        <p14:creationId xmlns:p14="http://schemas.microsoft.com/office/powerpoint/2010/main" val="422820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6AF9C-5550-42EF-B62D-6F5D246E7686}"/>
              </a:ext>
            </a:extLst>
          </p:cNvPr>
          <p:cNvSpPr>
            <a:spLocks noGrp="1"/>
          </p:cNvSpPr>
          <p:nvPr>
            <p:ph type="title"/>
          </p:nvPr>
        </p:nvSpPr>
        <p:spPr/>
        <p:txBody>
          <a:bodyPr>
            <a:noAutofit/>
          </a:bodyPr>
          <a:lstStyle/>
          <a:p>
            <a:r>
              <a:rPr lang="en-US" dirty="0"/>
              <a:t>Example: HDFS Read</a:t>
            </a:r>
            <a:endParaRPr lang="en-IN" dirty="0"/>
          </a:p>
        </p:txBody>
      </p:sp>
      <p:sp>
        <p:nvSpPr>
          <p:cNvPr id="5" name="Rounded Rectangle 23">
            <a:extLst>
              <a:ext uri="{FF2B5EF4-FFF2-40B4-BE49-F238E27FC236}">
                <a16:creationId xmlns:a16="http://schemas.microsoft.com/office/drawing/2014/main" id="{7AF84A2B-1985-40D6-B6B9-4079B5964CCA}"/>
              </a:ext>
            </a:extLst>
          </p:cNvPr>
          <p:cNvSpPr/>
          <p:nvPr/>
        </p:nvSpPr>
        <p:spPr>
          <a:xfrm>
            <a:off x="5322999" y="1875003"/>
            <a:ext cx="3415678" cy="13930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t">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NameNode</a:t>
            </a:r>
            <a:endParaRPr lang="en-US" sz="1350" dirty="0"/>
          </a:p>
        </p:txBody>
      </p:sp>
      <p:sp>
        <p:nvSpPr>
          <p:cNvPr id="6" name="Rounded Rectangle 26">
            <a:extLst>
              <a:ext uri="{FF2B5EF4-FFF2-40B4-BE49-F238E27FC236}">
                <a16:creationId xmlns:a16="http://schemas.microsoft.com/office/drawing/2014/main" id="{256436E4-20DE-4CCE-8124-2E317D4C851D}"/>
              </a:ext>
            </a:extLst>
          </p:cNvPr>
          <p:cNvSpPr/>
          <p:nvPr/>
        </p:nvSpPr>
        <p:spPr>
          <a:xfrm>
            <a:off x="4940784" y="4042820"/>
            <a:ext cx="1126306"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7" name="Rounded Rectangle 27">
            <a:extLst>
              <a:ext uri="{FF2B5EF4-FFF2-40B4-BE49-F238E27FC236}">
                <a16:creationId xmlns:a16="http://schemas.microsoft.com/office/drawing/2014/main" id="{36829B22-0C7A-4705-961D-B3697BFD5F18}"/>
              </a:ext>
            </a:extLst>
          </p:cNvPr>
          <p:cNvSpPr/>
          <p:nvPr/>
        </p:nvSpPr>
        <p:spPr>
          <a:xfrm>
            <a:off x="6134759" y="4042820"/>
            <a:ext cx="113369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8" name="Rounded Rectangle 28">
            <a:extLst>
              <a:ext uri="{FF2B5EF4-FFF2-40B4-BE49-F238E27FC236}">
                <a16:creationId xmlns:a16="http://schemas.microsoft.com/office/drawing/2014/main" id="{D503650B-AC47-4AD2-83C0-151F245F137E}"/>
              </a:ext>
            </a:extLst>
          </p:cNvPr>
          <p:cNvSpPr/>
          <p:nvPr/>
        </p:nvSpPr>
        <p:spPr>
          <a:xfrm>
            <a:off x="7336123" y="4042819"/>
            <a:ext cx="1132154" cy="72040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9" name="Rounded Rectangle 29">
            <a:extLst>
              <a:ext uri="{FF2B5EF4-FFF2-40B4-BE49-F238E27FC236}">
                <a16:creationId xmlns:a16="http://schemas.microsoft.com/office/drawing/2014/main" id="{D35B2E64-C41A-4FBE-BB33-8BB005BB6977}"/>
              </a:ext>
            </a:extLst>
          </p:cNvPr>
          <p:cNvSpPr/>
          <p:nvPr/>
        </p:nvSpPr>
        <p:spPr>
          <a:xfrm>
            <a:off x="4940784" y="5029538"/>
            <a:ext cx="11263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0" name="Rounded Rectangle 30">
            <a:extLst>
              <a:ext uri="{FF2B5EF4-FFF2-40B4-BE49-F238E27FC236}">
                <a16:creationId xmlns:a16="http://schemas.microsoft.com/office/drawing/2014/main" id="{DEB08E7C-DF28-4346-A1B7-12A454AF6A6A}"/>
              </a:ext>
            </a:extLst>
          </p:cNvPr>
          <p:cNvSpPr/>
          <p:nvPr/>
        </p:nvSpPr>
        <p:spPr>
          <a:xfrm>
            <a:off x="6153947" y="5024475"/>
            <a:ext cx="111450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1" name="Rounded Rectangle 31">
            <a:extLst>
              <a:ext uri="{FF2B5EF4-FFF2-40B4-BE49-F238E27FC236}">
                <a16:creationId xmlns:a16="http://schemas.microsoft.com/office/drawing/2014/main" id="{5F6BCB23-5B1B-4987-A4E5-A30B111AA6E1}"/>
              </a:ext>
            </a:extLst>
          </p:cNvPr>
          <p:cNvSpPr/>
          <p:nvPr/>
        </p:nvSpPr>
        <p:spPr>
          <a:xfrm>
            <a:off x="7355311" y="5029538"/>
            <a:ext cx="1112966" cy="7191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sz="1350" dirty="0"/>
          </a:p>
        </p:txBody>
      </p:sp>
      <p:sp>
        <p:nvSpPr>
          <p:cNvPr id="12" name="Rectangle 11">
            <a:extLst>
              <a:ext uri="{FF2B5EF4-FFF2-40B4-BE49-F238E27FC236}">
                <a16:creationId xmlns:a16="http://schemas.microsoft.com/office/drawing/2014/main" id="{C65153AD-8012-4980-893B-1DF8493D932A}"/>
              </a:ext>
            </a:extLst>
          </p:cNvPr>
          <p:cNvSpPr/>
          <p:nvPr/>
        </p:nvSpPr>
        <p:spPr>
          <a:xfrm>
            <a:off x="4940785" y="4747477"/>
            <a:ext cx="3527493" cy="307777"/>
          </a:xfrm>
          <a:prstGeom prst="rect">
            <a:avLst/>
          </a:prstGeom>
        </p:spPr>
        <p:txBody>
          <a:bodyPr wrap="square">
            <a:noAutofit/>
          </a:bodyPr>
          <a:lstStyle/>
          <a:p>
            <a:pPr algn="ctr"/>
            <a:r>
              <a:rPr lang="en-US" b="1" dirty="0">
                <a:latin typeface="Sherman Sans Book" pitchFamily="50" charset="0"/>
                <a:ea typeface="Sherman Sans Book" pitchFamily="50" charset="0"/>
              </a:rPr>
              <a:t>DataNodes</a:t>
            </a:r>
            <a:endParaRPr lang="en-US" sz="1400" b="1" dirty="0">
              <a:latin typeface="Sherman Sans Book" pitchFamily="50" charset="0"/>
              <a:ea typeface="Sherman Sans Book" pitchFamily="50" charset="0"/>
            </a:endParaRPr>
          </a:p>
        </p:txBody>
      </p:sp>
      <p:grpSp>
        <p:nvGrpSpPr>
          <p:cNvPr id="13" name="Group 12">
            <a:extLst>
              <a:ext uri="{FF2B5EF4-FFF2-40B4-BE49-F238E27FC236}">
                <a16:creationId xmlns:a16="http://schemas.microsoft.com/office/drawing/2014/main" id="{F136BB35-E264-4C1D-BC2F-D3EAEFB3FDE7}"/>
              </a:ext>
            </a:extLst>
          </p:cNvPr>
          <p:cNvGrpSpPr/>
          <p:nvPr/>
        </p:nvGrpSpPr>
        <p:grpSpPr>
          <a:xfrm>
            <a:off x="2077690" y="1875003"/>
            <a:ext cx="3038038" cy="913763"/>
            <a:chOff x="230125" y="1509235"/>
            <a:chExt cx="3038038" cy="913763"/>
          </a:xfrm>
        </p:grpSpPr>
        <p:sp>
          <p:nvSpPr>
            <p:cNvPr id="14" name="Down Arrow 24">
              <a:extLst>
                <a:ext uri="{FF2B5EF4-FFF2-40B4-BE49-F238E27FC236}">
                  <a16:creationId xmlns:a16="http://schemas.microsoft.com/office/drawing/2014/main" id="{4380932B-D4C7-43DA-A84E-D315BCEDA6AD}"/>
                </a:ext>
              </a:extLst>
            </p:cNvPr>
            <p:cNvSpPr/>
            <p:nvPr/>
          </p:nvSpPr>
          <p:spPr>
            <a:xfrm rot="16200000">
              <a:off x="2819020" y="1764912"/>
              <a:ext cx="239533" cy="658753"/>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Rectangle 14">
              <a:extLst>
                <a:ext uri="{FF2B5EF4-FFF2-40B4-BE49-F238E27FC236}">
                  <a16:creationId xmlns:a16="http://schemas.microsoft.com/office/drawing/2014/main" id="{A6B2A67D-8DC7-4BDA-8B39-7175B8C270DC}"/>
                </a:ext>
              </a:extLst>
            </p:cNvPr>
            <p:cNvSpPr/>
            <p:nvPr/>
          </p:nvSpPr>
          <p:spPr>
            <a:xfrm>
              <a:off x="230125" y="1509235"/>
              <a:ext cx="2174411" cy="913763"/>
            </a:xfrm>
            <a:prstGeom prst="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2800" b="1" dirty="0">
                  <a:solidFill>
                    <a:schemeClr val="tx1">
                      <a:lumMod val="65000"/>
                      <a:lumOff val="35000"/>
                    </a:schemeClr>
                  </a:solidFill>
                  <a:latin typeface="Sherman Sans Book" pitchFamily="50" charset="0"/>
                  <a:ea typeface="Sherman Sans Book" pitchFamily="50" charset="0"/>
                </a:rPr>
                <a:t>Client:</a:t>
              </a:r>
              <a:br>
                <a:rPr lang="en-US" sz="2800" b="1" dirty="0">
                  <a:solidFill>
                    <a:schemeClr val="tx1">
                      <a:lumMod val="65000"/>
                      <a:lumOff val="35000"/>
                    </a:schemeClr>
                  </a:solidFill>
                  <a:latin typeface="Sherman Sans Book" pitchFamily="50" charset="0"/>
                  <a:ea typeface="Sherman Sans Book" pitchFamily="50" charset="0"/>
                </a:rPr>
              </a:br>
              <a:r>
                <a:rPr lang="en-US" sz="20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2000" b="1" dirty="0">
                  <a:solidFill>
                    <a:schemeClr val="tx1">
                      <a:lumMod val="65000"/>
                      <a:lumOff val="35000"/>
                    </a:schemeClr>
                  </a:solidFill>
                  <a:latin typeface="Sherman Sans Book" pitchFamily="50" charset="0"/>
                  <a:ea typeface="Sherman Sans Book" pitchFamily="50" charset="0"/>
                </a:rPr>
                <a:t>get</a:t>
              </a:r>
              <a:r>
                <a:rPr lang="en-US" sz="2000" b="1" dirty="0">
                  <a:solidFill>
                    <a:schemeClr val="tx1">
                      <a:lumMod val="65000"/>
                      <a:lumOff val="35000"/>
                    </a:schemeClr>
                  </a:solidFill>
                  <a:effectLst>
                    <a:outerShdw blurRad="38100" dist="38100" dir="2700000" algn="tl">
                      <a:srgbClr val="000000">
                        <a:alpha val="43137"/>
                      </a:srgbClr>
                    </a:outerShdw>
                  </a:effectLst>
                  <a:latin typeface="Sherman Sans Book" pitchFamily="50" charset="0"/>
                  <a:ea typeface="Sherman Sans Book" pitchFamily="50" charset="0"/>
                </a:rPr>
                <a:t> </a:t>
              </a:r>
              <a:r>
                <a:rPr lang="en-US" sz="2000" b="1" dirty="0">
                  <a:solidFill>
                    <a:schemeClr val="tx1">
                      <a:lumMod val="65000"/>
                      <a:lumOff val="35000"/>
                    </a:schemeClr>
                  </a:solidFill>
                  <a:latin typeface="Sherman Sans Book" pitchFamily="50" charset="0"/>
                  <a:ea typeface="Sherman Sans Book" pitchFamily="50" charset="0"/>
                </a:rPr>
                <a:t>file: </a:t>
              </a:r>
              <a:r>
                <a:rPr lang="en-US" sz="2000" dirty="0">
                  <a:solidFill>
                    <a:schemeClr val="tx1">
                      <a:lumMod val="65000"/>
                      <a:lumOff val="35000"/>
                    </a:schemeClr>
                  </a:solidFill>
                  <a:latin typeface="Sherman Sans Book" pitchFamily="50" charset="0"/>
                  <a:ea typeface="Sherman Sans Book" pitchFamily="50" charset="0"/>
                </a:rPr>
                <a:t>data.csv</a:t>
              </a:r>
            </a:p>
          </p:txBody>
        </p:sp>
      </p:grpSp>
      <p:sp>
        <p:nvSpPr>
          <p:cNvPr id="16" name="Rectangle 15">
            <a:extLst>
              <a:ext uri="{FF2B5EF4-FFF2-40B4-BE49-F238E27FC236}">
                <a16:creationId xmlns:a16="http://schemas.microsoft.com/office/drawing/2014/main" id="{96948644-7457-43EB-80D2-8F88609BB431}"/>
              </a:ext>
            </a:extLst>
          </p:cNvPr>
          <p:cNvSpPr/>
          <p:nvPr/>
        </p:nvSpPr>
        <p:spPr>
          <a:xfrm>
            <a:off x="5396054" y="4104428"/>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18" name="Down Arrow 51">
            <a:extLst>
              <a:ext uri="{FF2B5EF4-FFF2-40B4-BE49-F238E27FC236}">
                <a16:creationId xmlns:a16="http://schemas.microsoft.com/office/drawing/2014/main" id="{568956D6-5CFA-4DFE-9665-03A42825623E}"/>
              </a:ext>
            </a:extLst>
          </p:cNvPr>
          <p:cNvSpPr/>
          <p:nvPr/>
        </p:nvSpPr>
        <p:spPr>
          <a:xfrm rot="18781740">
            <a:off x="4491192" y="2883136"/>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9" name="Rectangle 18">
            <a:extLst>
              <a:ext uri="{FF2B5EF4-FFF2-40B4-BE49-F238E27FC236}">
                <a16:creationId xmlns:a16="http://schemas.microsoft.com/office/drawing/2014/main" id="{1CEA176C-2984-4B4E-A733-6B93D60840A8}"/>
              </a:ext>
            </a:extLst>
          </p:cNvPr>
          <p:cNvSpPr/>
          <p:nvPr/>
        </p:nvSpPr>
        <p:spPr>
          <a:xfrm>
            <a:off x="6233118" y="4099692"/>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20" name="Rectangle 19">
            <a:extLst>
              <a:ext uri="{FF2B5EF4-FFF2-40B4-BE49-F238E27FC236}">
                <a16:creationId xmlns:a16="http://schemas.microsoft.com/office/drawing/2014/main" id="{5D036BB9-ECC5-4CBB-A3CD-D685DCC649B2}"/>
              </a:ext>
            </a:extLst>
          </p:cNvPr>
          <p:cNvSpPr/>
          <p:nvPr/>
        </p:nvSpPr>
        <p:spPr>
          <a:xfrm>
            <a:off x="5050954" y="409964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21" name="Rectangle 20">
            <a:extLst>
              <a:ext uri="{FF2B5EF4-FFF2-40B4-BE49-F238E27FC236}">
                <a16:creationId xmlns:a16="http://schemas.microsoft.com/office/drawing/2014/main" id="{D888EFD3-E294-4742-9D78-CCB58AF6C071}"/>
              </a:ext>
            </a:extLst>
          </p:cNvPr>
          <p:cNvSpPr/>
          <p:nvPr/>
        </p:nvSpPr>
        <p:spPr>
          <a:xfrm>
            <a:off x="6590517" y="4096334"/>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22" name="Rectangle 21">
            <a:extLst>
              <a:ext uri="{FF2B5EF4-FFF2-40B4-BE49-F238E27FC236}">
                <a16:creationId xmlns:a16="http://schemas.microsoft.com/office/drawing/2014/main" id="{B04D360E-30A6-4191-AECC-C277C2D3419F}"/>
              </a:ext>
            </a:extLst>
          </p:cNvPr>
          <p:cNvSpPr/>
          <p:nvPr/>
        </p:nvSpPr>
        <p:spPr>
          <a:xfrm>
            <a:off x="4990009" y="3676550"/>
            <a:ext cx="1061209" cy="373941"/>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1</a:t>
            </a:r>
            <a:endParaRPr lang="en-US" dirty="0">
              <a:solidFill>
                <a:schemeClr val="tx1">
                  <a:lumMod val="65000"/>
                  <a:lumOff val="35000"/>
                </a:schemeClr>
              </a:solidFill>
            </a:endParaRPr>
          </a:p>
        </p:txBody>
      </p:sp>
      <p:sp>
        <p:nvSpPr>
          <p:cNvPr id="23" name="Rectangle 22">
            <a:extLst>
              <a:ext uri="{FF2B5EF4-FFF2-40B4-BE49-F238E27FC236}">
                <a16:creationId xmlns:a16="http://schemas.microsoft.com/office/drawing/2014/main" id="{EFCFEF70-F72F-4D47-A1E3-77422249361A}"/>
              </a:ext>
            </a:extLst>
          </p:cNvPr>
          <p:cNvSpPr/>
          <p:nvPr/>
        </p:nvSpPr>
        <p:spPr>
          <a:xfrm>
            <a:off x="6140785" y="3694449"/>
            <a:ext cx="1112965" cy="377036"/>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2</a:t>
            </a:r>
            <a:endParaRPr lang="en-US" dirty="0">
              <a:solidFill>
                <a:schemeClr val="tx1">
                  <a:lumMod val="65000"/>
                  <a:lumOff val="35000"/>
                </a:schemeClr>
              </a:solidFill>
            </a:endParaRPr>
          </a:p>
        </p:txBody>
      </p:sp>
      <p:sp>
        <p:nvSpPr>
          <p:cNvPr id="24" name="Rectangle 23">
            <a:extLst>
              <a:ext uri="{FF2B5EF4-FFF2-40B4-BE49-F238E27FC236}">
                <a16:creationId xmlns:a16="http://schemas.microsoft.com/office/drawing/2014/main" id="{84B8662E-5954-4BC6-BA5B-124F7A1AC371}"/>
              </a:ext>
            </a:extLst>
          </p:cNvPr>
          <p:cNvSpPr/>
          <p:nvPr/>
        </p:nvSpPr>
        <p:spPr>
          <a:xfrm>
            <a:off x="7363488" y="3694447"/>
            <a:ext cx="1112965" cy="377036"/>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3</a:t>
            </a:r>
            <a:endParaRPr lang="en-US" dirty="0">
              <a:solidFill>
                <a:schemeClr val="tx1">
                  <a:lumMod val="65000"/>
                  <a:lumOff val="35000"/>
                </a:schemeClr>
              </a:solidFill>
            </a:endParaRPr>
          </a:p>
        </p:txBody>
      </p:sp>
      <p:sp>
        <p:nvSpPr>
          <p:cNvPr id="25" name="Rectangle 24">
            <a:extLst>
              <a:ext uri="{FF2B5EF4-FFF2-40B4-BE49-F238E27FC236}">
                <a16:creationId xmlns:a16="http://schemas.microsoft.com/office/drawing/2014/main" id="{6DF4DB59-D42D-468F-88B3-065621A6862E}"/>
              </a:ext>
            </a:extLst>
          </p:cNvPr>
          <p:cNvSpPr/>
          <p:nvPr/>
        </p:nvSpPr>
        <p:spPr>
          <a:xfrm>
            <a:off x="4940785" y="5762687"/>
            <a:ext cx="1097269"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4</a:t>
            </a:r>
            <a:endParaRPr lang="en-US" sz="2800" dirty="0">
              <a:solidFill>
                <a:schemeClr val="tx1">
                  <a:lumMod val="65000"/>
                  <a:lumOff val="35000"/>
                </a:schemeClr>
              </a:solidFill>
            </a:endParaRPr>
          </a:p>
        </p:txBody>
      </p:sp>
      <p:sp>
        <p:nvSpPr>
          <p:cNvPr id="26" name="Rectangle 25">
            <a:extLst>
              <a:ext uri="{FF2B5EF4-FFF2-40B4-BE49-F238E27FC236}">
                <a16:creationId xmlns:a16="http://schemas.microsoft.com/office/drawing/2014/main" id="{1F91DF16-B901-46E6-AA39-1AADC675E070}"/>
              </a:ext>
            </a:extLst>
          </p:cNvPr>
          <p:cNvSpPr/>
          <p:nvPr/>
        </p:nvSpPr>
        <p:spPr>
          <a:xfrm>
            <a:off x="6153949" y="5762687"/>
            <a:ext cx="1112965"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5</a:t>
            </a:r>
            <a:endParaRPr lang="en-US" sz="2800" dirty="0">
              <a:solidFill>
                <a:schemeClr val="tx1">
                  <a:lumMod val="65000"/>
                  <a:lumOff val="35000"/>
                </a:schemeClr>
              </a:solidFill>
            </a:endParaRPr>
          </a:p>
        </p:txBody>
      </p:sp>
      <p:sp>
        <p:nvSpPr>
          <p:cNvPr id="27" name="Rectangle 26">
            <a:extLst>
              <a:ext uri="{FF2B5EF4-FFF2-40B4-BE49-F238E27FC236}">
                <a16:creationId xmlns:a16="http://schemas.microsoft.com/office/drawing/2014/main" id="{4FA83CA4-624E-489E-896D-DF79C1922609}"/>
              </a:ext>
            </a:extLst>
          </p:cNvPr>
          <p:cNvSpPr/>
          <p:nvPr/>
        </p:nvSpPr>
        <p:spPr>
          <a:xfrm>
            <a:off x="7355313" y="5762687"/>
            <a:ext cx="1112965" cy="276999"/>
          </a:xfrm>
          <a:prstGeom prst="rect">
            <a:avLst/>
          </a:prstGeom>
        </p:spPr>
        <p:txBody>
          <a:bodyPr wrap="square">
            <a:noAutofit/>
          </a:bodyPr>
          <a:lstStyle/>
          <a:p>
            <a:pPr algn="ctr"/>
            <a:r>
              <a:rPr lang="en-US" dirty="0">
                <a:solidFill>
                  <a:schemeClr val="tx1">
                    <a:lumMod val="65000"/>
                    <a:lumOff val="35000"/>
                  </a:schemeClr>
                </a:solidFill>
                <a:latin typeface="Consolas" panose="020B0609020204030204" pitchFamily="49" charset="0"/>
              </a:rPr>
              <a:t>6</a:t>
            </a:r>
            <a:endParaRPr lang="en-US" dirty="0">
              <a:solidFill>
                <a:schemeClr val="tx1">
                  <a:lumMod val="65000"/>
                  <a:lumOff val="35000"/>
                </a:schemeClr>
              </a:solidFill>
            </a:endParaRPr>
          </a:p>
        </p:txBody>
      </p:sp>
      <p:grpSp>
        <p:nvGrpSpPr>
          <p:cNvPr id="28" name="Group 27">
            <a:extLst>
              <a:ext uri="{FF2B5EF4-FFF2-40B4-BE49-F238E27FC236}">
                <a16:creationId xmlns:a16="http://schemas.microsoft.com/office/drawing/2014/main" id="{3388D3E6-D9B2-460F-9658-18432234F0F1}"/>
              </a:ext>
            </a:extLst>
          </p:cNvPr>
          <p:cNvGrpSpPr/>
          <p:nvPr/>
        </p:nvGrpSpPr>
        <p:grpSpPr>
          <a:xfrm>
            <a:off x="4426409" y="2630837"/>
            <a:ext cx="3864069" cy="307777"/>
            <a:chOff x="2578844" y="2265068"/>
            <a:chExt cx="3864069" cy="307777"/>
          </a:xfrm>
        </p:grpSpPr>
        <p:sp>
          <p:nvSpPr>
            <p:cNvPr id="29" name="Down Arrow 52">
              <a:extLst>
                <a:ext uri="{FF2B5EF4-FFF2-40B4-BE49-F238E27FC236}">
                  <a16:creationId xmlns:a16="http://schemas.microsoft.com/office/drawing/2014/main" id="{46C99433-9598-46BA-AAB5-419CBF669852}"/>
                </a:ext>
              </a:extLst>
            </p:cNvPr>
            <p:cNvSpPr/>
            <p:nvPr/>
          </p:nvSpPr>
          <p:spPr>
            <a:xfrm rot="5400000">
              <a:off x="2750848" y="2116253"/>
              <a:ext cx="278011" cy="6220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solidFill>
                  <a:schemeClr val="tx1">
                    <a:lumMod val="65000"/>
                    <a:lumOff val="35000"/>
                  </a:schemeClr>
                </a:solidFill>
              </a:endParaRPr>
            </a:p>
          </p:txBody>
        </p:sp>
        <p:sp>
          <p:nvSpPr>
            <p:cNvPr id="30" name="Rectangle 29">
              <a:extLst>
                <a:ext uri="{FF2B5EF4-FFF2-40B4-BE49-F238E27FC236}">
                  <a16:creationId xmlns:a16="http://schemas.microsoft.com/office/drawing/2014/main" id="{17CB26BB-8B42-4CAD-A1CF-3865EA647062}"/>
                </a:ext>
              </a:extLst>
            </p:cNvPr>
            <p:cNvSpPr/>
            <p:nvPr/>
          </p:nvSpPr>
          <p:spPr>
            <a:xfrm>
              <a:off x="4054368" y="2265068"/>
              <a:ext cx="2388545" cy="307777"/>
            </a:xfrm>
            <a:prstGeom prst="rect">
              <a:avLst/>
            </a:prstGeom>
          </p:spPr>
          <p:txBody>
            <a:bodyPr wrap="none">
              <a:noAutofit/>
            </a:bodyPr>
            <a:lstStyle/>
            <a:p>
              <a:pPr algn="ctr"/>
              <a:r>
                <a:rPr lang="en-US" dirty="0">
                  <a:solidFill>
                    <a:schemeClr val="tx1">
                      <a:lumMod val="65000"/>
                      <a:lumOff val="35000"/>
                    </a:schemeClr>
                  </a:solidFill>
                  <a:latin typeface="Consolas" panose="020B0609020204030204" pitchFamily="49" charset="0"/>
                  <a:ea typeface="Sherman Sans Book" pitchFamily="50" charset="0"/>
                </a:rPr>
                <a:t>You can find that on nodes</a:t>
              </a:r>
              <a:br>
                <a:rPr lang="en-US" dirty="0">
                  <a:solidFill>
                    <a:schemeClr val="tx1">
                      <a:lumMod val="65000"/>
                      <a:lumOff val="35000"/>
                    </a:schemeClr>
                  </a:solidFill>
                  <a:latin typeface="Consolas" panose="020B0609020204030204" pitchFamily="49" charset="0"/>
                  <a:ea typeface="Sherman Sans Book" pitchFamily="50" charset="0"/>
                </a:rPr>
              </a:br>
              <a:r>
                <a:rPr lang="en-US" dirty="0">
                  <a:solidFill>
                    <a:schemeClr val="tx1">
                      <a:lumMod val="65000"/>
                      <a:lumOff val="35000"/>
                    </a:schemeClr>
                  </a:solidFill>
                  <a:latin typeface="Consolas" panose="020B0609020204030204" pitchFamily="49" charset="0"/>
                  <a:ea typeface="Sherman Sans Book" pitchFamily="50" charset="0"/>
                </a:rPr>
                <a:t>5,2,3,4</a:t>
              </a:r>
              <a:endParaRPr lang="en-US" dirty="0">
                <a:solidFill>
                  <a:schemeClr val="tx1">
                    <a:lumMod val="65000"/>
                    <a:lumOff val="35000"/>
                  </a:schemeClr>
                </a:solidFill>
                <a:latin typeface="Sherman Sans Book" pitchFamily="50" charset="0"/>
                <a:ea typeface="Sherman Sans Book" pitchFamily="50" charset="0"/>
              </a:endParaRPr>
            </a:p>
          </p:txBody>
        </p:sp>
      </p:grpSp>
      <p:sp>
        <p:nvSpPr>
          <p:cNvPr id="31" name="Rectangle 30">
            <a:extLst>
              <a:ext uri="{FF2B5EF4-FFF2-40B4-BE49-F238E27FC236}">
                <a16:creationId xmlns:a16="http://schemas.microsoft.com/office/drawing/2014/main" id="{D7684A79-1285-428C-8432-4B571BC68957}"/>
              </a:ext>
            </a:extLst>
          </p:cNvPr>
          <p:cNvSpPr/>
          <p:nvPr/>
        </p:nvSpPr>
        <p:spPr>
          <a:xfrm>
            <a:off x="7425209" y="4108812"/>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2" name="Rectangle 31">
            <a:extLst>
              <a:ext uri="{FF2B5EF4-FFF2-40B4-BE49-F238E27FC236}">
                <a16:creationId xmlns:a16="http://schemas.microsoft.com/office/drawing/2014/main" id="{275DF9AE-EC6C-4083-B08C-6BAD7E232D91}"/>
              </a:ext>
            </a:extLst>
          </p:cNvPr>
          <p:cNvSpPr/>
          <p:nvPr/>
        </p:nvSpPr>
        <p:spPr>
          <a:xfrm>
            <a:off x="7764295" y="4103985"/>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3" name="Rectangle 32">
            <a:extLst>
              <a:ext uri="{FF2B5EF4-FFF2-40B4-BE49-F238E27FC236}">
                <a16:creationId xmlns:a16="http://schemas.microsoft.com/office/drawing/2014/main" id="{0CCDA80A-5005-4D21-8551-CE4B756B9E0A}"/>
              </a:ext>
            </a:extLst>
          </p:cNvPr>
          <p:cNvSpPr/>
          <p:nvPr/>
        </p:nvSpPr>
        <p:spPr>
          <a:xfrm>
            <a:off x="5049464" y="509171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4" name="Rectangle 33">
            <a:extLst>
              <a:ext uri="{FF2B5EF4-FFF2-40B4-BE49-F238E27FC236}">
                <a16:creationId xmlns:a16="http://schemas.microsoft.com/office/drawing/2014/main" id="{3FE07089-005C-4A7A-BB3C-D29CB7FF111D}"/>
              </a:ext>
            </a:extLst>
          </p:cNvPr>
          <p:cNvSpPr/>
          <p:nvPr/>
        </p:nvSpPr>
        <p:spPr>
          <a:xfrm>
            <a:off x="5410906" y="5091710"/>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35" name="Rectangle 34">
            <a:extLst>
              <a:ext uri="{FF2B5EF4-FFF2-40B4-BE49-F238E27FC236}">
                <a16:creationId xmlns:a16="http://schemas.microsoft.com/office/drawing/2014/main" id="{C937AE38-A3CB-49F1-999A-77A81911A46D}"/>
              </a:ext>
            </a:extLst>
          </p:cNvPr>
          <p:cNvSpPr/>
          <p:nvPr/>
        </p:nvSpPr>
        <p:spPr>
          <a:xfrm>
            <a:off x="6235706" y="5087398"/>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6" name="Rectangle 35">
            <a:extLst>
              <a:ext uri="{FF2B5EF4-FFF2-40B4-BE49-F238E27FC236}">
                <a16:creationId xmlns:a16="http://schemas.microsoft.com/office/drawing/2014/main" id="{86E0F99D-92DF-4354-99FF-9C5811C39D4A}"/>
              </a:ext>
            </a:extLst>
          </p:cNvPr>
          <p:cNvSpPr/>
          <p:nvPr/>
        </p:nvSpPr>
        <p:spPr>
          <a:xfrm>
            <a:off x="6582949" y="5084040"/>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sp>
        <p:nvSpPr>
          <p:cNvPr id="37" name="Rectangle 36">
            <a:extLst>
              <a:ext uri="{FF2B5EF4-FFF2-40B4-BE49-F238E27FC236}">
                <a16:creationId xmlns:a16="http://schemas.microsoft.com/office/drawing/2014/main" id="{9E5D4AA4-DB01-44C7-8BED-34217B737E4A}"/>
              </a:ext>
            </a:extLst>
          </p:cNvPr>
          <p:cNvSpPr/>
          <p:nvPr/>
        </p:nvSpPr>
        <p:spPr>
          <a:xfrm>
            <a:off x="7444224" y="5091710"/>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38" name="Rectangle 37">
            <a:extLst>
              <a:ext uri="{FF2B5EF4-FFF2-40B4-BE49-F238E27FC236}">
                <a16:creationId xmlns:a16="http://schemas.microsoft.com/office/drawing/2014/main" id="{FDC71156-6DE1-403C-A219-93F8C5FDCC54}"/>
              </a:ext>
            </a:extLst>
          </p:cNvPr>
          <p:cNvSpPr/>
          <p:nvPr/>
        </p:nvSpPr>
        <p:spPr>
          <a:xfrm>
            <a:off x="7796911" y="5096565"/>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39" name="Down Arrow 40">
            <a:extLst>
              <a:ext uri="{FF2B5EF4-FFF2-40B4-BE49-F238E27FC236}">
                <a16:creationId xmlns:a16="http://schemas.microsoft.com/office/drawing/2014/main" id="{E31B3ECB-079A-45C4-A5A2-1313ED29974A}"/>
              </a:ext>
            </a:extLst>
          </p:cNvPr>
          <p:cNvSpPr/>
          <p:nvPr/>
        </p:nvSpPr>
        <p:spPr>
          <a:xfrm rot="8102230">
            <a:off x="4174661" y="3126161"/>
            <a:ext cx="300719" cy="1212619"/>
          </a:xfrm>
          <a:prstGeom prst="downArrow">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nvGrpSpPr>
          <p:cNvPr id="44" name="Group 43">
            <a:extLst>
              <a:ext uri="{FF2B5EF4-FFF2-40B4-BE49-F238E27FC236}">
                <a16:creationId xmlns:a16="http://schemas.microsoft.com/office/drawing/2014/main" id="{3179F3F0-C1C4-4EFC-970C-11B15D5EE0A9}"/>
              </a:ext>
            </a:extLst>
          </p:cNvPr>
          <p:cNvGrpSpPr/>
          <p:nvPr/>
        </p:nvGrpSpPr>
        <p:grpSpPr>
          <a:xfrm>
            <a:off x="2690750" y="2848333"/>
            <a:ext cx="1197157" cy="295534"/>
            <a:chOff x="2349357" y="4417132"/>
            <a:chExt cx="1197157" cy="295534"/>
          </a:xfrm>
        </p:grpSpPr>
        <p:sp>
          <p:nvSpPr>
            <p:cNvPr id="40" name="Rectangle 39">
              <a:extLst>
                <a:ext uri="{FF2B5EF4-FFF2-40B4-BE49-F238E27FC236}">
                  <a16:creationId xmlns:a16="http://schemas.microsoft.com/office/drawing/2014/main" id="{CB3CE540-5712-4906-B865-CDE37B4BAF93}"/>
                </a:ext>
              </a:extLst>
            </p:cNvPr>
            <p:cNvSpPr/>
            <p:nvPr/>
          </p:nvSpPr>
          <p:spPr>
            <a:xfrm>
              <a:off x="2349357" y="4421534"/>
              <a:ext cx="275811" cy="290720"/>
            </a:xfrm>
            <a:prstGeom prst="rect">
              <a:avLst/>
            </a:prstGeom>
            <a:solidFill>
              <a:schemeClr val="accent1"/>
            </a:solidFill>
            <a:ln>
              <a:noFill/>
            </a:ln>
          </p:spPr>
          <p:style>
            <a:lnRef idx="1">
              <a:schemeClr val="accent1"/>
            </a:lnRef>
            <a:fillRef idx="2">
              <a:schemeClr val="accent1"/>
            </a:fillRef>
            <a:effectRef idx="1">
              <a:schemeClr val="accent1"/>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1</a:t>
              </a:r>
            </a:p>
          </p:txBody>
        </p:sp>
        <p:sp>
          <p:nvSpPr>
            <p:cNvPr id="41" name="Rectangle 40">
              <a:extLst>
                <a:ext uri="{FF2B5EF4-FFF2-40B4-BE49-F238E27FC236}">
                  <a16:creationId xmlns:a16="http://schemas.microsoft.com/office/drawing/2014/main" id="{8CD6F522-A683-495C-B5C0-8CFCF7AA9934}"/>
                </a:ext>
              </a:extLst>
            </p:cNvPr>
            <p:cNvSpPr/>
            <p:nvPr/>
          </p:nvSpPr>
          <p:spPr>
            <a:xfrm>
              <a:off x="2657163" y="4421534"/>
              <a:ext cx="275811" cy="290720"/>
            </a:xfrm>
            <a:prstGeom prst="rect">
              <a:avLst/>
            </a:prstGeom>
            <a:solidFill>
              <a:srgbClr val="888888"/>
            </a:solidFill>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300" dirty="0">
                  <a:solidFill>
                    <a:schemeClr val="bg1"/>
                  </a:solidFill>
                  <a:latin typeface="Sherman Sans Book" pitchFamily="50" charset="0"/>
                  <a:ea typeface="Sherman Sans Book" pitchFamily="50" charset="0"/>
                </a:rPr>
                <a:t>2</a:t>
              </a:r>
            </a:p>
          </p:txBody>
        </p:sp>
        <p:sp>
          <p:nvSpPr>
            <p:cNvPr id="42" name="Rectangle 41">
              <a:extLst>
                <a:ext uri="{FF2B5EF4-FFF2-40B4-BE49-F238E27FC236}">
                  <a16:creationId xmlns:a16="http://schemas.microsoft.com/office/drawing/2014/main" id="{EC235E4D-B5B4-4D58-A713-9F5BA08AF435}"/>
                </a:ext>
              </a:extLst>
            </p:cNvPr>
            <p:cNvSpPr/>
            <p:nvPr/>
          </p:nvSpPr>
          <p:spPr>
            <a:xfrm>
              <a:off x="2955700" y="4421946"/>
              <a:ext cx="275811" cy="290720"/>
            </a:xfrm>
            <a:prstGeom prst="rect">
              <a:avLst/>
            </a:prstGeom>
            <a:solidFill>
              <a:srgbClr val="BFBFBF"/>
            </a:solidFill>
            <a:ln>
              <a:noFill/>
            </a:ln>
          </p:spPr>
          <p:style>
            <a:lnRef idx="1">
              <a:schemeClr val="accent4"/>
            </a:lnRef>
            <a:fillRef idx="2">
              <a:schemeClr val="accent4"/>
            </a:fillRef>
            <a:effectRef idx="1">
              <a:schemeClr val="accent4"/>
            </a:effectRef>
            <a:fontRef idx="minor">
              <a:schemeClr val="dk1"/>
            </a:fontRef>
          </p:style>
          <p:txBody>
            <a:bodyPr rtlCol="0" anchor="ctr">
              <a:noAutofit/>
            </a:bodyPr>
            <a:lstStyle/>
            <a:p>
              <a:pPr algn="ctr"/>
              <a:r>
                <a:rPr lang="en-US" sz="1300" dirty="0">
                  <a:solidFill>
                    <a:schemeClr val="tx1"/>
                  </a:solidFill>
                  <a:latin typeface="Sherman Sans Book" pitchFamily="50" charset="0"/>
                  <a:ea typeface="Sherman Sans Book" pitchFamily="50" charset="0"/>
                </a:rPr>
                <a:t>3</a:t>
              </a:r>
            </a:p>
          </p:txBody>
        </p:sp>
        <p:sp>
          <p:nvSpPr>
            <p:cNvPr id="43" name="Rectangle 42">
              <a:extLst>
                <a:ext uri="{FF2B5EF4-FFF2-40B4-BE49-F238E27FC236}">
                  <a16:creationId xmlns:a16="http://schemas.microsoft.com/office/drawing/2014/main" id="{3AB5ED4C-67A9-4B70-B093-F9FB0203E7D6}"/>
                </a:ext>
              </a:extLst>
            </p:cNvPr>
            <p:cNvSpPr/>
            <p:nvPr/>
          </p:nvSpPr>
          <p:spPr>
            <a:xfrm>
              <a:off x="3270703" y="4417132"/>
              <a:ext cx="275811" cy="290720"/>
            </a:xfrm>
            <a:prstGeom prst="rect">
              <a:avLst/>
            </a:prstGeom>
            <a:solidFill>
              <a:srgbClr val="9EDBF4"/>
            </a:solidFill>
            <a:ln>
              <a:noFill/>
            </a:ln>
          </p:spPr>
          <p:style>
            <a:lnRef idx="1">
              <a:schemeClr val="accent6"/>
            </a:lnRef>
            <a:fillRef idx="2">
              <a:schemeClr val="accent6"/>
            </a:fillRef>
            <a:effectRef idx="1">
              <a:schemeClr val="accent6"/>
            </a:effectRef>
            <a:fontRef idx="minor">
              <a:schemeClr val="dk1"/>
            </a:fontRef>
          </p:style>
          <p:txBody>
            <a:bodyPr rtlCol="0" anchor="ctr">
              <a:noAutofit/>
            </a:bodyPr>
            <a:lstStyle/>
            <a:p>
              <a:pPr algn="ctr"/>
              <a:r>
                <a:rPr lang="en-US" sz="1300" dirty="0">
                  <a:latin typeface="Sherman Sans Book" pitchFamily="50" charset="0"/>
                  <a:ea typeface="Sherman Sans Book" pitchFamily="50" charset="0"/>
                </a:rPr>
                <a:t>4</a:t>
              </a:r>
            </a:p>
          </p:txBody>
        </p:sp>
      </p:grpSp>
    </p:spTree>
    <p:extLst>
      <p:ext uri="{BB962C8B-B14F-4D97-AF65-F5344CB8AC3E}">
        <p14:creationId xmlns:p14="http://schemas.microsoft.com/office/powerpoint/2010/main" val="302233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3" name="Straight Arrow Connector 62">
            <a:extLst>
              <a:ext uri="{FF2B5EF4-FFF2-40B4-BE49-F238E27FC236}">
                <a16:creationId xmlns:a16="http://schemas.microsoft.com/office/drawing/2014/main" id="{21FD5EA5-D1FD-4E07-9770-5E990FAB219A}"/>
              </a:ext>
            </a:extLst>
          </p:cNvPr>
          <p:cNvCxnSpPr>
            <a:cxnSpLocks/>
          </p:cNvCxnSpPr>
          <p:nvPr/>
        </p:nvCxnSpPr>
        <p:spPr>
          <a:xfrm flipV="1">
            <a:off x="5468473" y="3076815"/>
            <a:ext cx="217240" cy="1377434"/>
          </a:xfrm>
          <a:prstGeom prst="straightConnector1">
            <a:avLst/>
          </a:prstGeom>
          <a:noFill/>
          <a:ln w="25400" cap="flat" cmpd="sng" algn="ctr">
            <a:solidFill>
              <a:srgbClr val="595959"/>
            </a:solidFill>
            <a:prstDash val="solid"/>
            <a:tailEnd type="arrow"/>
          </a:ln>
          <a:effectLst/>
        </p:spPr>
      </p:cxnSp>
      <p:sp>
        <p:nvSpPr>
          <p:cNvPr id="2" name="Title 1">
            <a:extLst>
              <a:ext uri="{FF2B5EF4-FFF2-40B4-BE49-F238E27FC236}">
                <a16:creationId xmlns:a16="http://schemas.microsoft.com/office/drawing/2014/main" id="{7B0E2728-809A-4AE7-BF89-9E46A347D4D1}"/>
              </a:ext>
            </a:extLst>
          </p:cNvPr>
          <p:cNvSpPr>
            <a:spLocks noGrp="1"/>
          </p:cNvSpPr>
          <p:nvPr>
            <p:ph type="title"/>
          </p:nvPr>
        </p:nvSpPr>
        <p:spPr/>
        <p:txBody>
          <a:bodyPr>
            <a:noAutofit/>
          </a:bodyPr>
          <a:lstStyle/>
          <a:p>
            <a:r>
              <a:rPr lang="en-US" dirty="0"/>
              <a:t>Example: HDFS Heartbeat and Block Report</a:t>
            </a:r>
            <a:endParaRPr lang="en-IN" dirty="0"/>
          </a:p>
        </p:txBody>
      </p:sp>
      <p:sp>
        <p:nvSpPr>
          <p:cNvPr id="8" name="Content Placeholder 7">
            <a:extLst>
              <a:ext uri="{FF2B5EF4-FFF2-40B4-BE49-F238E27FC236}">
                <a16:creationId xmlns:a16="http://schemas.microsoft.com/office/drawing/2014/main" id="{16EE3A74-D159-4E58-81E4-0337FF238462}"/>
              </a:ext>
            </a:extLst>
          </p:cNvPr>
          <p:cNvSpPr>
            <a:spLocks noGrp="1"/>
          </p:cNvSpPr>
          <p:nvPr>
            <p:ph idx="1"/>
          </p:nvPr>
        </p:nvSpPr>
        <p:spPr>
          <a:xfrm>
            <a:off x="838200" y="5517967"/>
            <a:ext cx="10515600" cy="658996"/>
          </a:xfrm>
        </p:spPr>
        <p:txBody>
          <a:bodyPr>
            <a:noAutofit/>
          </a:bodyPr>
          <a:lstStyle/>
          <a:p>
            <a:r>
              <a:rPr lang="en-US" sz="1800" dirty="0"/>
              <a:t>HDFS DataNodes send routine heartbeats and block reports to the NameNode.</a:t>
            </a:r>
          </a:p>
          <a:p>
            <a:r>
              <a:rPr lang="en-US" sz="1800" dirty="0"/>
              <a:t>This is how the NameNode knows where the blocks of a file are located.</a:t>
            </a:r>
          </a:p>
        </p:txBody>
      </p:sp>
      <p:cxnSp>
        <p:nvCxnSpPr>
          <p:cNvPr id="34" name="Straight Arrow Connector 33">
            <a:extLst>
              <a:ext uri="{FF2B5EF4-FFF2-40B4-BE49-F238E27FC236}">
                <a16:creationId xmlns:a16="http://schemas.microsoft.com/office/drawing/2014/main" id="{DC38E8B7-60C8-4A3D-AA4F-A9D644988523}"/>
              </a:ext>
            </a:extLst>
          </p:cNvPr>
          <p:cNvCxnSpPr>
            <a:cxnSpLocks/>
            <a:stCxn id="53" idx="0"/>
          </p:cNvCxnSpPr>
          <p:nvPr/>
        </p:nvCxnSpPr>
        <p:spPr>
          <a:xfrm flipH="1" flipV="1">
            <a:off x="6758709" y="3049976"/>
            <a:ext cx="2273236" cy="1366330"/>
          </a:xfrm>
          <a:prstGeom prst="straightConnector1">
            <a:avLst/>
          </a:prstGeom>
          <a:noFill/>
          <a:ln w="25400" cap="flat" cmpd="sng" algn="ctr">
            <a:solidFill>
              <a:srgbClr val="595959"/>
            </a:solidFill>
            <a:prstDash val="solid"/>
            <a:tailEnd type="arrow"/>
          </a:ln>
          <a:effectLst/>
        </p:spPr>
      </p:cxnSp>
      <p:grpSp>
        <p:nvGrpSpPr>
          <p:cNvPr id="35" name="Group 34">
            <a:extLst>
              <a:ext uri="{FF2B5EF4-FFF2-40B4-BE49-F238E27FC236}">
                <a16:creationId xmlns:a16="http://schemas.microsoft.com/office/drawing/2014/main" id="{81E247D2-E87B-4022-9199-BDCDFDAADDDA}"/>
              </a:ext>
            </a:extLst>
          </p:cNvPr>
          <p:cNvGrpSpPr/>
          <p:nvPr/>
        </p:nvGrpSpPr>
        <p:grpSpPr>
          <a:xfrm>
            <a:off x="4582821" y="2197516"/>
            <a:ext cx="2370678" cy="779122"/>
            <a:chOff x="5802238" y="832102"/>
            <a:chExt cx="2419425" cy="864948"/>
          </a:xfrm>
        </p:grpSpPr>
        <p:sp>
          <p:nvSpPr>
            <p:cNvPr id="36" name="Rectangle 35">
              <a:extLst>
                <a:ext uri="{FF2B5EF4-FFF2-40B4-BE49-F238E27FC236}">
                  <a16:creationId xmlns:a16="http://schemas.microsoft.com/office/drawing/2014/main" id="{71C48DF3-8081-4DAF-A831-35ED1AECCFD8}"/>
                </a:ext>
              </a:extLst>
            </p:cNvPr>
            <p:cNvSpPr/>
            <p:nvPr/>
          </p:nvSpPr>
          <p:spPr>
            <a:xfrm>
              <a:off x="5802238" y="832102"/>
              <a:ext cx="2419425" cy="864948"/>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37" name="Picture 36" descr="icon_name_node.png">
              <a:extLst>
                <a:ext uri="{FF2B5EF4-FFF2-40B4-BE49-F238E27FC236}">
                  <a16:creationId xmlns:a16="http://schemas.microsoft.com/office/drawing/2014/main" id="{D2E07275-0711-4635-90DE-B773B00CEB55}"/>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5878363" y="850464"/>
              <a:ext cx="832528" cy="832528"/>
            </a:xfrm>
            <a:prstGeom prst="rect">
              <a:avLst/>
            </a:prstGeom>
          </p:spPr>
        </p:pic>
        <p:sp>
          <p:nvSpPr>
            <p:cNvPr id="38" name="TextBox 37">
              <a:extLst>
                <a:ext uri="{FF2B5EF4-FFF2-40B4-BE49-F238E27FC236}">
                  <a16:creationId xmlns:a16="http://schemas.microsoft.com/office/drawing/2014/main" id="{84052E80-ED2A-4742-B7D1-3FF476F25BFD}"/>
                </a:ext>
              </a:extLst>
            </p:cNvPr>
            <p:cNvSpPr txBox="1"/>
            <p:nvPr/>
          </p:nvSpPr>
          <p:spPr>
            <a:xfrm>
              <a:off x="6715635" y="1072973"/>
              <a:ext cx="1438856" cy="451405"/>
            </a:xfrm>
            <a:prstGeom prst="rect">
              <a:avLst/>
            </a:prstGeom>
            <a:noFill/>
          </p:spPr>
          <p:txBody>
            <a:bodyPr wrap="none" rtlCol="0">
              <a:noAutofit/>
            </a:bodyPr>
            <a:lstStyle/>
            <a:p>
              <a:pPr defTabSz="681072">
                <a:defRPr/>
              </a:pPr>
              <a:r>
                <a:rPr lang="en-US" kern="0" dirty="0">
                  <a:solidFill>
                    <a:schemeClr val="tx1">
                      <a:lumMod val="65000"/>
                      <a:lumOff val="35000"/>
                    </a:schemeClr>
                  </a:solidFill>
                  <a:latin typeface="Sherman Sans Book" pitchFamily="50" charset="0"/>
                  <a:ea typeface="Sherman Sans Book" pitchFamily="50" charset="0"/>
                  <a:cs typeface="Arial"/>
                </a:rPr>
                <a:t>NameNode</a:t>
              </a:r>
              <a:endParaRPr lang="en-US" sz="1600" kern="0" dirty="0">
                <a:solidFill>
                  <a:schemeClr val="tx1">
                    <a:lumMod val="65000"/>
                    <a:lumOff val="35000"/>
                  </a:schemeClr>
                </a:solidFill>
                <a:latin typeface="Sherman Sans Book" pitchFamily="50" charset="0"/>
                <a:ea typeface="Sherman Sans Book" pitchFamily="50" charset="0"/>
                <a:cs typeface="Arial"/>
              </a:endParaRPr>
            </a:p>
          </p:txBody>
        </p:sp>
      </p:grpSp>
      <p:grpSp>
        <p:nvGrpSpPr>
          <p:cNvPr id="39" name="Group 38">
            <a:extLst>
              <a:ext uri="{FF2B5EF4-FFF2-40B4-BE49-F238E27FC236}">
                <a16:creationId xmlns:a16="http://schemas.microsoft.com/office/drawing/2014/main" id="{E5F0ED03-3EA6-42D4-8C10-DC4329552236}"/>
              </a:ext>
            </a:extLst>
          </p:cNvPr>
          <p:cNvGrpSpPr/>
          <p:nvPr/>
        </p:nvGrpSpPr>
        <p:grpSpPr>
          <a:xfrm>
            <a:off x="2341227" y="4593570"/>
            <a:ext cx="1806358" cy="853286"/>
            <a:chOff x="251795" y="4226270"/>
            <a:chExt cx="2408477" cy="1137715"/>
          </a:xfrm>
        </p:grpSpPr>
        <p:sp>
          <p:nvSpPr>
            <p:cNvPr id="40" name="Rectangle 39">
              <a:extLst>
                <a:ext uri="{FF2B5EF4-FFF2-40B4-BE49-F238E27FC236}">
                  <a16:creationId xmlns:a16="http://schemas.microsoft.com/office/drawing/2014/main" id="{F3B90858-67E1-415C-B2B1-D60EEA674CA6}"/>
                </a:ext>
              </a:extLst>
            </p:cNvPr>
            <p:cNvSpPr/>
            <p:nvPr/>
          </p:nvSpPr>
          <p:spPr>
            <a:xfrm>
              <a:off x="251795" y="4226270"/>
              <a:ext cx="2408477" cy="1137715"/>
            </a:xfrm>
            <a:prstGeom prst="rect">
              <a:avLst/>
            </a:prstGeom>
            <a:noFill/>
            <a:ln w="25400" cap="flat" cmpd="sng" algn="ctr">
              <a:solidFill>
                <a:srgbClr val="244A58"/>
              </a:solidFill>
              <a:prstDash val="solid"/>
            </a:ln>
            <a:effectLst/>
          </p:spPr>
          <p:txBody>
            <a:bodyPr rtlCol="0" anchor="ctr">
              <a:noAutofit/>
            </a:bodyPr>
            <a:lstStyle/>
            <a:p>
              <a:pPr algn="ctr" defTabSz="681072">
                <a:defRPr/>
              </a:pPr>
              <a:endParaRPr lang="en-US" sz="1350" kern="0" dirty="0">
                <a:solidFill>
                  <a:srgbClr val="000000"/>
                </a:solidFill>
                <a:latin typeface="Calibri"/>
              </a:endParaRPr>
            </a:p>
          </p:txBody>
        </p:sp>
        <p:pic>
          <p:nvPicPr>
            <p:cNvPr id="41" name="Picture 40" descr="icon_data_node.png">
              <a:extLst>
                <a:ext uri="{FF2B5EF4-FFF2-40B4-BE49-F238E27FC236}">
                  <a16:creationId xmlns:a16="http://schemas.microsoft.com/office/drawing/2014/main" id="{57F299A5-75BC-4700-91D2-57D1D8CF27BD}"/>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390756" y="4542300"/>
              <a:ext cx="459024" cy="493850"/>
            </a:xfrm>
            <a:prstGeom prst="rect">
              <a:avLst/>
            </a:prstGeom>
          </p:spPr>
        </p:pic>
      </p:grpSp>
      <p:sp>
        <p:nvSpPr>
          <p:cNvPr id="42" name="Rectangle 41">
            <a:extLst>
              <a:ext uri="{FF2B5EF4-FFF2-40B4-BE49-F238E27FC236}">
                <a16:creationId xmlns:a16="http://schemas.microsoft.com/office/drawing/2014/main" id="{443CD14A-953A-4C87-9895-CA6508889BC0}"/>
              </a:ext>
            </a:extLst>
          </p:cNvPr>
          <p:cNvSpPr/>
          <p:nvPr/>
        </p:nvSpPr>
        <p:spPr>
          <a:xfrm>
            <a:off x="4273756" y="4592914"/>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3" name="Picture 42" descr="icon_data_node.png">
            <a:extLst>
              <a:ext uri="{FF2B5EF4-FFF2-40B4-BE49-F238E27FC236}">
                <a16:creationId xmlns:a16="http://schemas.microsoft.com/office/drawing/2014/main" id="{F2CF2C24-8A04-4437-A17C-96EE6506C22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377930" y="4829932"/>
            <a:ext cx="344268" cy="370388"/>
          </a:xfrm>
          <a:prstGeom prst="rect">
            <a:avLst/>
          </a:prstGeom>
        </p:spPr>
      </p:pic>
      <p:sp>
        <p:nvSpPr>
          <p:cNvPr id="44" name="TextBox 43">
            <a:extLst>
              <a:ext uri="{FF2B5EF4-FFF2-40B4-BE49-F238E27FC236}">
                <a16:creationId xmlns:a16="http://schemas.microsoft.com/office/drawing/2014/main" id="{1C8E71C2-0ED6-420B-A63B-538CB5045F1D}"/>
              </a:ext>
            </a:extLst>
          </p:cNvPr>
          <p:cNvSpPr txBox="1"/>
          <p:nvPr/>
        </p:nvSpPr>
        <p:spPr>
          <a:xfrm>
            <a:off x="4455451" y="4405222"/>
            <a:ext cx="1423313"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2</a:t>
            </a:r>
          </a:p>
        </p:txBody>
      </p:sp>
      <p:sp>
        <p:nvSpPr>
          <p:cNvPr id="45" name="TextBox 44">
            <a:extLst>
              <a:ext uri="{FF2B5EF4-FFF2-40B4-BE49-F238E27FC236}">
                <a16:creationId xmlns:a16="http://schemas.microsoft.com/office/drawing/2014/main" id="{2B0DDBAB-E16B-45A9-8025-176DC9012CEA}"/>
              </a:ext>
            </a:extLst>
          </p:cNvPr>
          <p:cNvSpPr txBox="1"/>
          <p:nvPr/>
        </p:nvSpPr>
        <p:spPr>
          <a:xfrm>
            <a:off x="2591702" y="4442186"/>
            <a:ext cx="1351524"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1</a:t>
            </a:r>
          </a:p>
        </p:txBody>
      </p:sp>
      <p:grpSp>
        <p:nvGrpSpPr>
          <p:cNvPr id="46" name="Group 45">
            <a:extLst>
              <a:ext uri="{FF2B5EF4-FFF2-40B4-BE49-F238E27FC236}">
                <a16:creationId xmlns:a16="http://schemas.microsoft.com/office/drawing/2014/main" id="{5D00F16B-2CC2-4BB0-8D28-60C24FCCFE84}"/>
              </a:ext>
            </a:extLst>
          </p:cNvPr>
          <p:cNvGrpSpPr/>
          <p:nvPr/>
        </p:nvGrpSpPr>
        <p:grpSpPr>
          <a:xfrm>
            <a:off x="6178800" y="4416306"/>
            <a:ext cx="1806358" cy="1029894"/>
            <a:chOff x="4654800" y="4900391"/>
            <a:chExt cx="1806358" cy="1029894"/>
          </a:xfrm>
        </p:grpSpPr>
        <p:sp>
          <p:nvSpPr>
            <p:cNvPr id="47" name="Rectangle 46">
              <a:extLst>
                <a:ext uri="{FF2B5EF4-FFF2-40B4-BE49-F238E27FC236}">
                  <a16:creationId xmlns:a16="http://schemas.microsoft.com/office/drawing/2014/main" id="{1D2380AE-F6DC-4D4D-9D00-0323DBF0D4C4}"/>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48" name="Picture 47" descr="icon_data_node.png">
              <a:extLst>
                <a:ext uri="{FF2B5EF4-FFF2-40B4-BE49-F238E27FC236}">
                  <a16:creationId xmlns:a16="http://schemas.microsoft.com/office/drawing/2014/main" id="{825E2445-0667-43DF-84EA-18CC2D6D62F9}"/>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49" name="TextBox 48">
              <a:extLst>
                <a:ext uri="{FF2B5EF4-FFF2-40B4-BE49-F238E27FC236}">
                  <a16:creationId xmlns:a16="http://schemas.microsoft.com/office/drawing/2014/main" id="{670E2D0D-03AD-4324-AA9D-0B77DBBB50F2}"/>
                </a:ext>
              </a:extLst>
            </p:cNvPr>
            <p:cNvSpPr txBox="1"/>
            <p:nvPr/>
          </p:nvSpPr>
          <p:spPr>
            <a:xfrm>
              <a:off x="4737104" y="4900391"/>
              <a:ext cx="1522053" cy="307777"/>
            </a:xfrm>
            <a:prstGeom prst="rect">
              <a:avLst/>
            </a:prstGeom>
            <a:solidFill>
              <a:schemeClr val="tx2"/>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3</a:t>
              </a:r>
            </a:p>
          </p:txBody>
        </p:sp>
      </p:grpSp>
      <p:grpSp>
        <p:nvGrpSpPr>
          <p:cNvPr id="50" name="Group 49">
            <a:extLst>
              <a:ext uri="{FF2B5EF4-FFF2-40B4-BE49-F238E27FC236}">
                <a16:creationId xmlns:a16="http://schemas.microsoft.com/office/drawing/2014/main" id="{69795F09-92D5-4499-96C2-5870900420B7}"/>
              </a:ext>
            </a:extLst>
          </p:cNvPr>
          <p:cNvGrpSpPr/>
          <p:nvPr/>
        </p:nvGrpSpPr>
        <p:grpSpPr>
          <a:xfrm>
            <a:off x="8083844" y="4416306"/>
            <a:ext cx="1806358" cy="1029894"/>
            <a:chOff x="4654800" y="4900391"/>
            <a:chExt cx="1806358" cy="1029894"/>
          </a:xfrm>
        </p:grpSpPr>
        <p:sp>
          <p:nvSpPr>
            <p:cNvPr id="51" name="Rectangle 50">
              <a:extLst>
                <a:ext uri="{FF2B5EF4-FFF2-40B4-BE49-F238E27FC236}">
                  <a16:creationId xmlns:a16="http://schemas.microsoft.com/office/drawing/2014/main" id="{BA7F8978-9333-4226-ABA7-429DE762DE6B}"/>
                </a:ext>
              </a:extLst>
            </p:cNvPr>
            <p:cNvSpPr/>
            <p:nvPr/>
          </p:nvSpPr>
          <p:spPr>
            <a:xfrm>
              <a:off x="4654800" y="5076999"/>
              <a:ext cx="1806358" cy="853286"/>
            </a:xfrm>
            <a:prstGeom prst="rect">
              <a:avLst/>
            </a:prstGeom>
            <a:noFill/>
            <a:ln w="25400" cap="flat" cmpd="sng" algn="ctr">
              <a:solidFill>
                <a:srgbClr val="244A58"/>
              </a:solidFill>
              <a:prstDash val="solid"/>
            </a:ln>
            <a:effectLst/>
          </p:spPr>
          <p:txBody>
            <a:bodyPr lIns="68122" tIns="34061" rIns="68122" bIns="34061" rtlCol="0" anchor="ctr">
              <a:noAutofit/>
            </a:bodyPr>
            <a:lstStyle/>
            <a:p>
              <a:pPr algn="ctr" defTabSz="681072">
                <a:defRPr/>
              </a:pPr>
              <a:endParaRPr lang="en-US" sz="1350" kern="0" dirty="0">
                <a:solidFill>
                  <a:srgbClr val="000000"/>
                </a:solidFill>
                <a:latin typeface="Calibri"/>
              </a:endParaRPr>
            </a:p>
          </p:txBody>
        </p:sp>
        <p:pic>
          <p:nvPicPr>
            <p:cNvPr id="52" name="Picture 51" descr="icon_data_node.png">
              <a:extLst>
                <a:ext uri="{FF2B5EF4-FFF2-40B4-BE49-F238E27FC236}">
                  <a16:creationId xmlns:a16="http://schemas.microsoft.com/office/drawing/2014/main" id="{DEDCEC92-14CE-44D2-B1E5-396F871E2851}"/>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2610"/>
                      </a14:imgEffect>
                      <a14:imgEffect>
                        <a14:saturation sat="66000"/>
                      </a14:imgEffect>
                    </a14:imgLayer>
                  </a14:imgProps>
                </a:ext>
                <a:ext uri="{28A0092B-C50C-407E-A947-70E740481C1C}">
                  <a14:useLocalDpi xmlns:a14="http://schemas.microsoft.com/office/drawing/2010/main"/>
                </a:ext>
              </a:extLst>
            </a:blip>
            <a:stretch>
              <a:fillRect/>
            </a:stretch>
          </p:blipFill>
          <p:spPr>
            <a:xfrm>
              <a:off x="4758974" y="5314017"/>
              <a:ext cx="344268" cy="370388"/>
            </a:xfrm>
            <a:prstGeom prst="rect">
              <a:avLst/>
            </a:prstGeom>
          </p:spPr>
        </p:pic>
        <p:sp>
          <p:nvSpPr>
            <p:cNvPr id="53" name="TextBox 52">
              <a:extLst>
                <a:ext uri="{FF2B5EF4-FFF2-40B4-BE49-F238E27FC236}">
                  <a16:creationId xmlns:a16="http://schemas.microsoft.com/office/drawing/2014/main" id="{567017DD-B4BD-4F06-8CDA-7F7573E45DC1}"/>
                </a:ext>
              </a:extLst>
            </p:cNvPr>
            <p:cNvSpPr txBox="1"/>
            <p:nvPr/>
          </p:nvSpPr>
          <p:spPr>
            <a:xfrm>
              <a:off x="4946644" y="4900391"/>
              <a:ext cx="1312513" cy="307777"/>
            </a:xfrm>
            <a:prstGeom prst="rect">
              <a:avLst/>
            </a:prstGeom>
            <a:solidFill>
              <a:schemeClr val="accent1"/>
            </a:solidFill>
          </p:spPr>
          <p:txBody>
            <a:bodyPr wrap="none" rtlCol="0" anchor="b">
              <a:noAutofit/>
            </a:bodyPr>
            <a:lstStyle/>
            <a:p>
              <a:pPr algn="ctr"/>
              <a:r>
                <a:rPr lang="en-IN" dirty="0">
                  <a:solidFill>
                    <a:schemeClr val="bg1"/>
                  </a:solidFill>
                  <a:latin typeface="Sherman Sans Book" pitchFamily="50" charset="0"/>
                  <a:ea typeface="Sherman Sans Book" pitchFamily="50" charset="0"/>
                </a:rPr>
                <a:t>DataNode 4</a:t>
              </a:r>
            </a:p>
          </p:txBody>
        </p:sp>
      </p:grpSp>
      <p:cxnSp>
        <p:nvCxnSpPr>
          <p:cNvPr id="54" name="Straight Arrow Connector 53">
            <a:extLst>
              <a:ext uri="{FF2B5EF4-FFF2-40B4-BE49-F238E27FC236}">
                <a16:creationId xmlns:a16="http://schemas.microsoft.com/office/drawing/2014/main" id="{90EAA485-621A-45DD-8AA8-E48898070081}"/>
              </a:ext>
            </a:extLst>
          </p:cNvPr>
          <p:cNvCxnSpPr>
            <a:cxnSpLocks/>
            <a:stCxn id="45" idx="0"/>
          </p:cNvCxnSpPr>
          <p:nvPr/>
        </p:nvCxnSpPr>
        <p:spPr>
          <a:xfrm flipV="1">
            <a:off x="3267464" y="3049976"/>
            <a:ext cx="1993340" cy="1392210"/>
          </a:xfrm>
          <a:prstGeom prst="straightConnector1">
            <a:avLst/>
          </a:prstGeom>
          <a:noFill/>
          <a:ln w="25400" cap="flat" cmpd="sng" algn="ctr">
            <a:solidFill>
              <a:srgbClr val="595959"/>
            </a:solidFill>
            <a:prstDash val="solid"/>
            <a:tailEnd type="arrow"/>
          </a:ln>
          <a:effectLst/>
        </p:spPr>
      </p:cxnSp>
      <p:sp>
        <p:nvSpPr>
          <p:cNvPr id="57" name="Oval Callout 42">
            <a:extLst>
              <a:ext uri="{FF2B5EF4-FFF2-40B4-BE49-F238E27FC236}">
                <a16:creationId xmlns:a16="http://schemas.microsoft.com/office/drawing/2014/main" id="{EA027DB4-3742-4EA3-8907-A50E485C17E5}"/>
              </a:ext>
            </a:extLst>
          </p:cNvPr>
          <p:cNvSpPr/>
          <p:nvPr/>
        </p:nvSpPr>
        <p:spPr>
          <a:xfrm>
            <a:off x="7406259" y="1863629"/>
            <a:ext cx="3267623" cy="1260811"/>
          </a:xfrm>
          <a:prstGeom prst="wedgeEllipseCallout">
            <a:avLst>
              <a:gd name="adj1" fmla="val -70364"/>
              <a:gd name="adj2" fmla="val 16644"/>
            </a:avLst>
          </a:prstGeom>
          <a:solidFill>
            <a:sysClr val="window" lastClr="FFFFFF"/>
          </a:solidFill>
          <a:ln w="25400" cap="flat" cmpd="sng" algn="ctr">
            <a:solidFill>
              <a:schemeClr val="accent2"/>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“Sorry, DataNode 3, but I’m going to assume you are dead.”</a:t>
            </a:r>
          </a:p>
        </p:txBody>
      </p:sp>
      <p:sp>
        <p:nvSpPr>
          <p:cNvPr id="60" name="Multiply 4">
            <a:extLst>
              <a:ext uri="{FF2B5EF4-FFF2-40B4-BE49-F238E27FC236}">
                <a16:creationId xmlns:a16="http://schemas.microsoft.com/office/drawing/2014/main" id="{8614A302-983C-4E16-92D6-AB521154ACCF}"/>
              </a:ext>
            </a:extLst>
          </p:cNvPr>
          <p:cNvSpPr/>
          <p:nvPr/>
        </p:nvSpPr>
        <p:spPr>
          <a:xfrm>
            <a:off x="6043864" y="4284908"/>
            <a:ext cx="2044498" cy="1590332"/>
          </a:xfrm>
          <a:prstGeom prst="mathMultiply">
            <a:avLst>
              <a:gd name="adj1" fmla="val 9496"/>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8" name="Rectangle 67">
            <a:extLst>
              <a:ext uri="{FF2B5EF4-FFF2-40B4-BE49-F238E27FC236}">
                <a16:creationId xmlns:a16="http://schemas.microsoft.com/office/drawing/2014/main" id="{578CB86A-9B4B-4650-A048-AA5378582E8C}"/>
              </a:ext>
            </a:extLst>
          </p:cNvPr>
          <p:cNvSpPr/>
          <p:nvPr/>
        </p:nvSpPr>
        <p:spPr>
          <a:xfrm>
            <a:off x="3300497" y="3557461"/>
            <a:ext cx="1553819"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69" name="Rectangle 68">
            <a:extLst>
              <a:ext uri="{FF2B5EF4-FFF2-40B4-BE49-F238E27FC236}">
                <a16:creationId xmlns:a16="http://schemas.microsoft.com/office/drawing/2014/main" id="{F80782F9-BB98-4221-8620-43288061AFA9}"/>
              </a:ext>
            </a:extLst>
          </p:cNvPr>
          <p:cNvSpPr/>
          <p:nvPr/>
        </p:nvSpPr>
        <p:spPr>
          <a:xfrm>
            <a:off x="4952194" y="3556801"/>
            <a:ext cx="1675047"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
        <p:nvSpPr>
          <p:cNvPr id="70" name="Rectangle 69">
            <a:extLst>
              <a:ext uri="{FF2B5EF4-FFF2-40B4-BE49-F238E27FC236}">
                <a16:creationId xmlns:a16="http://schemas.microsoft.com/office/drawing/2014/main" id="{FB7E8D67-1FA7-4D25-BEF1-6036A36CDDCC}"/>
              </a:ext>
            </a:extLst>
          </p:cNvPr>
          <p:cNvSpPr/>
          <p:nvPr/>
        </p:nvSpPr>
        <p:spPr>
          <a:xfrm>
            <a:off x="7191646" y="3524026"/>
            <a:ext cx="1687231" cy="492692"/>
          </a:xfrm>
          <a:prstGeom prst="rect">
            <a:avLst/>
          </a:prstGeom>
          <a:solidFill>
            <a:srgbClr val="FFFFFF"/>
          </a:solidFill>
          <a:ln w="25400" cap="flat" cmpd="sng" algn="ctr">
            <a:solidFill>
              <a:srgbClr val="888888"/>
            </a:solidFill>
            <a:prstDash val="solid"/>
          </a:ln>
          <a:effectLst/>
        </p:spPr>
        <p:txBody>
          <a:bodyPr lIns="68122" tIns="34061" rIns="68122" bIns="34061" rtlCol="0" anchor="ctr">
            <a:noAutofit/>
          </a:bodyPr>
          <a:lstStyle/>
          <a:p>
            <a:pPr algn="ctr" defTabSz="681072">
              <a:defRPr/>
            </a:pPr>
            <a:r>
              <a:rPr lang="en-US" kern="0" dirty="0">
                <a:solidFill>
                  <a:schemeClr val="tx1">
                    <a:lumMod val="65000"/>
                    <a:lumOff val="35000"/>
                  </a:schemeClr>
                </a:solidFill>
                <a:latin typeface="Sherman Sans Book" pitchFamily="50" charset="0"/>
                <a:ea typeface="Sherman Sans Book" pitchFamily="50" charset="0"/>
              </a:rPr>
              <a:t>Heartbeat and block report</a:t>
            </a:r>
          </a:p>
        </p:txBody>
      </p:sp>
    </p:spTree>
    <p:extLst>
      <p:ext uri="{BB962C8B-B14F-4D97-AF65-F5344CB8AC3E}">
        <p14:creationId xmlns:p14="http://schemas.microsoft.com/office/powerpoint/2010/main" val="2810498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076B3F-6FE7-4BF7-BB98-4D3709FF7F5B}"/>
              </a:ext>
            </a:extLst>
          </p:cNvPr>
          <p:cNvSpPr>
            <a:spLocks noGrp="1"/>
          </p:cNvSpPr>
          <p:nvPr>
            <p:ph type="title"/>
          </p:nvPr>
        </p:nvSpPr>
        <p:spPr/>
        <p:txBody>
          <a:bodyPr/>
          <a:lstStyle/>
          <a:p>
            <a:r>
              <a:rPr lang="en-US" dirty="0"/>
              <a:t>YARN (and MapReduce)</a:t>
            </a:r>
          </a:p>
        </p:txBody>
      </p:sp>
      <p:sp>
        <p:nvSpPr>
          <p:cNvPr id="5" name="Text Placeholder 4">
            <a:extLst>
              <a:ext uri="{FF2B5EF4-FFF2-40B4-BE49-F238E27FC236}">
                <a16:creationId xmlns:a16="http://schemas.microsoft.com/office/drawing/2014/main" id="{88F03525-B530-4B82-B04C-B6FBA052E740}"/>
              </a:ext>
            </a:extLst>
          </p:cNvPr>
          <p:cNvSpPr>
            <a:spLocks noGrp="1"/>
          </p:cNvSpPr>
          <p:nvPr>
            <p:ph type="body" idx="1"/>
          </p:nvPr>
        </p:nvSpPr>
        <p:spPr/>
        <p:txBody>
          <a:bodyPr/>
          <a:lstStyle/>
          <a:p>
            <a:r>
              <a:rPr lang="en-US" dirty="0"/>
              <a:t>Yet Another Resource Negotiator </a:t>
            </a:r>
          </a:p>
        </p:txBody>
      </p:sp>
    </p:spTree>
    <p:extLst>
      <p:ext uri="{BB962C8B-B14F-4D97-AF65-F5344CB8AC3E}">
        <p14:creationId xmlns:p14="http://schemas.microsoft.com/office/powerpoint/2010/main" val="7995056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50CB26-0178-4D0A-A300-6894B44E40E6}"/>
              </a:ext>
            </a:extLst>
          </p:cNvPr>
          <p:cNvSpPr>
            <a:spLocks noGrp="1"/>
          </p:cNvSpPr>
          <p:nvPr>
            <p:ph type="title"/>
          </p:nvPr>
        </p:nvSpPr>
        <p:spPr/>
        <p:txBody>
          <a:bodyPr/>
          <a:lstStyle/>
          <a:p>
            <a:r>
              <a:rPr lang="en-US" dirty="0"/>
              <a:t>YARN – Hadoop 2.0</a:t>
            </a:r>
          </a:p>
        </p:txBody>
      </p:sp>
      <p:sp>
        <p:nvSpPr>
          <p:cNvPr id="5" name="Content Placeholder 4">
            <a:extLst>
              <a:ext uri="{FF2B5EF4-FFF2-40B4-BE49-F238E27FC236}">
                <a16:creationId xmlns:a16="http://schemas.microsoft.com/office/drawing/2014/main" id="{BD20B4EB-2560-4365-95F6-0E414D213672}"/>
              </a:ext>
            </a:extLst>
          </p:cNvPr>
          <p:cNvSpPr>
            <a:spLocks noGrp="1"/>
          </p:cNvSpPr>
          <p:nvPr>
            <p:ph idx="1"/>
          </p:nvPr>
        </p:nvSpPr>
        <p:spPr>
          <a:xfrm>
            <a:off x="838200" y="1514982"/>
            <a:ext cx="10515600" cy="4661981"/>
          </a:xfrm>
        </p:spPr>
        <p:txBody>
          <a:bodyPr>
            <a:normAutofit fontScale="92500" lnSpcReduction="10000"/>
          </a:bodyPr>
          <a:lstStyle/>
          <a:p>
            <a:r>
              <a:rPr lang="en-US" dirty="0"/>
              <a:t>YARN is a job executor and resource schedule for Hadoop.</a:t>
            </a:r>
          </a:p>
          <a:p>
            <a:r>
              <a:rPr lang="en-US" dirty="0"/>
              <a:t>MapReduce is a distributed batch process algorithm</a:t>
            </a:r>
          </a:p>
          <a:p>
            <a:r>
              <a:rPr lang="en-US" dirty="0"/>
              <a:t>Hadoop v1 could ONLY do Map-Reduce</a:t>
            </a:r>
          </a:p>
          <a:p>
            <a:r>
              <a:rPr lang="en-US" dirty="0"/>
              <a:t>Hadoop v2 added YARN so any distributed application could run</a:t>
            </a:r>
          </a:p>
          <a:p>
            <a:r>
              <a:rPr lang="en-US" dirty="0"/>
              <a:t>YARN provides an API so that you can build distributed applications on Hadoop.</a:t>
            </a:r>
          </a:p>
          <a:p>
            <a:r>
              <a:rPr lang="en-US" dirty="0"/>
              <a:t>YARN made applications like Spark and Hive possible.</a:t>
            </a:r>
          </a:p>
          <a:p>
            <a:r>
              <a:rPr lang="en-US" dirty="0"/>
              <a:t>Map-Reduce is now just one of the many applications which run on YARN</a:t>
            </a:r>
          </a:p>
          <a:p>
            <a:endParaRPr lang="en-US" dirty="0"/>
          </a:p>
        </p:txBody>
      </p:sp>
    </p:spTree>
    <p:extLst>
      <p:ext uri="{BB962C8B-B14F-4D97-AF65-F5344CB8AC3E}">
        <p14:creationId xmlns:p14="http://schemas.microsoft.com/office/powerpoint/2010/main" val="367826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ee the source image">
            <a:extLst>
              <a:ext uri="{FF2B5EF4-FFF2-40B4-BE49-F238E27FC236}">
                <a16:creationId xmlns:a16="http://schemas.microsoft.com/office/drawing/2014/main" id="{32FE70B7-C8A7-49BD-B65B-314D506DBE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 y="0"/>
            <a:ext cx="1213485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6C337D-20B7-4F00-A64F-1E80E3ED6C29}"/>
              </a:ext>
            </a:extLst>
          </p:cNvPr>
          <p:cNvSpPr txBox="1"/>
          <p:nvPr/>
        </p:nvSpPr>
        <p:spPr>
          <a:xfrm>
            <a:off x="6647344" y="6489556"/>
            <a:ext cx="6096000" cy="307777"/>
          </a:xfrm>
          <a:prstGeom prst="rect">
            <a:avLst/>
          </a:prstGeom>
          <a:noFill/>
        </p:spPr>
        <p:txBody>
          <a:bodyPr wrap="square">
            <a:spAutoFit/>
          </a:bodyPr>
          <a:lstStyle/>
          <a:p>
            <a:r>
              <a:rPr lang="en-US" sz="1400" dirty="0"/>
              <a:t>https://www.cloudduggu.com/hadoop/ecosystem/</a:t>
            </a:r>
          </a:p>
        </p:txBody>
      </p:sp>
    </p:spTree>
    <p:extLst>
      <p:ext uri="{BB962C8B-B14F-4D97-AF65-F5344CB8AC3E}">
        <p14:creationId xmlns:p14="http://schemas.microsoft.com/office/powerpoint/2010/main" val="7257206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A596E-FD6D-4CE6-88BB-0F143A0739B6}"/>
              </a:ext>
            </a:extLst>
          </p:cNvPr>
          <p:cNvSpPr>
            <a:spLocks noGrp="1"/>
          </p:cNvSpPr>
          <p:nvPr>
            <p:ph type="title"/>
          </p:nvPr>
        </p:nvSpPr>
        <p:spPr/>
        <p:txBody>
          <a:bodyPr>
            <a:noAutofit/>
          </a:bodyPr>
          <a:lstStyle/>
          <a:p>
            <a:r>
              <a:rPr lang="en-US" dirty="0"/>
              <a:t>MapReduce Algorithm</a:t>
            </a:r>
            <a:endParaRPr lang="en-IN" dirty="0"/>
          </a:p>
        </p:txBody>
      </p:sp>
      <p:sp>
        <p:nvSpPr>
          <p:cNvPr id="3" name="Content Placeholder 2">
            <a:extLst>
              <a:ext uri="{FF2B5EF4-FFF2-40B4-BE49-F238E27FC236}">
                <a16:creationId xmlns:a16="http://schemas.microsoft.com/office/drawing/2014/main" id="{2918B33F-6955-4D70-B6D2-1DA72640C7A3}"/>
              </a:ext>
            </a:extLst>
          </p:cNvPr>
          <p:cNvSpPr>
            <a:spLocks noGrp="1"/>
          </p:cNvSpPr>
          <p:nvPr>
            <p:ph idx="1"/>
          </p:nvPr>
        </p:nvSpPr>
        <p:spPr>
          <a:xfrm>
            <a:off x="838200" y="1439233"/>
            <a:ext cx="10515600" cy="3260205"/>
          </a:xfrm>
        </p:spPr>
        <p:txBody>
          <a:bodyPr>
            <a:noAutofit/>
          </a:bodyPr>
          <a:lstStyle/>
          <a:p>
            <a:r>
              <a:rPr lang="en-US" sz="2800" dirty="0"/>
              <a:t>Understanding MapReduce will help you understand distributed processing.</a:t>
            </a:r>
          </a:p>
          <a:p>
            <a:r>
              <a:rPr lang="en-US" sz="2800" dirty="0"/>
              <a:t>Phases</a:t>
            </a:r>
          </a:p>
          <a:p>
            <a:pPr lvl="1"/>
            <a:r>
              <a:rPr lang="en-US" sz="2400" dirty="0"/>
              <a:t>Map </a:t>
            </a:r>
            <a:r>
              <a:rPr lang="en-US" sz="2400" dirty="0">
                <a:sym typeface="Wingdings" panose="05000000000000000000" pitchFamily="2" charset="2"/>
              </a:rPr>
              <a:t> apply a transformation to a data set</a:t>
            </a:r>
          </a:p>
          <a:p>
            <a:pPr lvl="1"/>
            <a:r>
              <a:rPr lang="en-US" sz="2400" dirty="0">
                <a:sym typeface="Wingdings" panose="05000000000000000000" pitchFamily="2" charset="2"/>
              </a:rPr>
              <a:t>Shuffle  transfer output from Mapper to Reducer nodes</a:t>
            </a:r>
          </a:p>
          <a:p>
            <a:pPr lvl="1"/>
            <a:r>
              <a:rPr lang="en-US" sz="2400" dirty="0">
                <a:sym typeface="Wingdings" panose="05000000000000000000" pitchFamily="2" charset="2"/>
              </a:rPr>
              <a:t>Reduce  aggregate items into a single result</a:t>
            </a:r>
          </a:p>
          <a:p>
            <a:pPr lvl="1"/>
            <a:r>
              <a:rPr lang="en-US" sz="2400" dirty="0">
                <a:sym typeface="Wingdings" panose="05000000000000000000" pitchFamily="2" charset="2"/>
              </a:rPr>
              <a:t>Combine  output of Reducer nodes into single output</a:t>
            </a:r>
            <a:endParaRPr lang="en-US" sz="2400" dirty="0"/>
          </a:p>
        </p:txBody>
      </p:sp>
      <p:grpSp>
        <p:nvGrpSpPr>
          <p:cNvPr id="7" name="Group 6">
            <a:extLst>
              <a:ext uri="{FF2B5EF4-FFF2-40B4-BE49-F238E27FC236}">
                <a16:creationId xmlns:a16="http://schemas.microsoft.com/office/drawing/2014/main" id="{69BA2926-003D-48A0-AE5C-66B970B3EB16}"/>
              </a:ext>
            </a:extLst>
          </p:cNvPr>
          <p:cNvGrpSpPr/>
          <p:nvPr/>
        </p:nvGrpSpPr>
        <p:grpSpPr>
          <a:xfrm>
            <a:off x="2956922" y="5383828"/>
            <a:ext cx="4093029" cy="981557"/>
            <a:chOff x="1469571" y="5693229"/>
            <a:chExt cx="4093029" cy="981557"/>
          </a:xfrm>
        </p:grpSpPr>
        <p:sp>
          <p:nvSpPr>
            <p:cNvPr id="8" name="Up Arrow 4">
              <a:extLst>
                <a:ext uri="{FF2B5EF4-FFF2-40B4-BE49-F238E27FC236}">
                  <a16:creationId xmlns:a16="http://schemas.microsoft.com/office/drawing/2014/main" id="{B6B5B9C6-D3D0-431A-8795-614C19BDF238}"/>
                </a:ext>
              </a:extLst>
            </p:cNvPr>
            <p:cNvSpPr/>
            <p:nvPr/>
          </p:nvSpPr>
          <p:spPr>
            <a:xfrm>
              <a:off x="14695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9" name="Up Arrow 5">
              <a:extLst>
                <a:ext uri="{FF2B5EF4-FFF2-40B4-BE49-F238E27FC236}">
                  <a16:creationId xmlns:a16="http://schemas.microsoft.com/office/drawing/2014/main" id="{15555B24-A790-437C-9A31-FC172F786D28}"/>
                </a:ext>
              </a:extLst>
            </p:cNvPr>
            <p:cNvSpPr/>
            <p:nvPr/>
          </p:nvSpPr>
          <p:spPr>
            <a:xfrm>
              <a:off x="4746171" y="5693229"/>
              <a:ext cx="816429" cy="794657"/>
            </a:xfrm>
            <a:prstGeom prst="upArrow">
              <a:avLst/>
            </a:prstGeom>
            <a:solidFill>
              <a:srgbClr val="888888"/>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dirty="0"/>
            </a:p>
          </p:txBody>
        </p:sp>
        <p:sp>
          <p:nvSpPr>
            <p:cNvPr id="10" name="Rectangle 9">
              <a:extLst>
                <a:ext uri="{FF2B5EF4-FFF2-40B4-BE49-F238E27FC236}">
                  <a16:creationId xmlns:a16="http://schemas.microsoft.com/office/drawing/2014/main" id="{9F8B37C0-2EEC-428C-9A12-531ABA4E8267}"/>
                </a:ext>
              </a:extLst>
            </p:cNvPr>
            <p:cNvSpPr/>
            <p:nvPr/>
          </p:nvSpPr>
          <p:spPr>
            <a:xfrm>
              <a:off x="2499032" y="5751456"/>
              <a:ext cx="2116511" cy="923330"/>
            </a:xfrm>
            <a:prstGeom prst="rect">
              <a:avLst/>
            </a:prstGeom>
          </p:spPr>
          <p:txBody>
            <a:bodyPr wrap="square">
              <a:noAutofit/>
            </a:bodyPr>
            <a:lstStyle/>
            <a:p>
              <a:r>
                <a:rPr lang="en-US" dirty="0">
                  <a:solidFill>
                    <a:schemeClr val="tx1">
                      <a:lumMod val="65000"/>
                      <a:lumOff val="35000"/>
                    </a:schemeClr>
                  </a:solidFill>
                  <a:latin typeface="Sherman Sans Book" pitchFamily="50" charset="0"/>
                  <a:ea typeface="Sherman Sans Book" pitchFamily="50" charset="0"/>
                </a:rPr>
                <a:t>We must supply the</a:t>
              </a:r>
              <a:br>
                <a:rPr lang="en-US" dirty="0">
                  <a:solidFill>
                    <a:schemeClr val="tx1">
                      <a:lumMod val="65000"/>
                      <a:lumOff val="35000"/>
                    </a:schemeClr>
                  </a:solidFill>
                  <a:latin typeface="Sherman Sans Book" pitchFamily="50" charset="0"/>
                  <a:ea typeface="Sherman Sans Book" pitchFamily="50" charset="0"/>
                </a:rPr>
              </a:br>
              <a:r>
                <a:rPr lang="en-US" dirty="0">
                  <a:solidFill>
                    <a:schemeClr val="tx1">
                      <a:lumMod val="65000"/>
                      <a:lumOff val="35000"/>
                    </a:schemeClr>
                  </a:solidFill>
                  <a:latin typeface="Sherman Sans Book" pitchFamily="50" charset="0"/>
                  <a:ea typeface="Sherman Sans Book" pitchFamily="50" charset="0"/>
                </a:rPr>
                <a:t>Mapper and Reducer functions.</a:t>
              </a:r>
            </a:p>
          </p:txBody>
        </p:sp>
      </p:grpSp>
      <p:graphicFrame>
        <p:nvGraphicFramePr>
          <p:cNvPr id="11" name="Diagram 10">
            <a:extLst>
              <a:ext uri="{FF2B5EF4-FFF2-40B4-BE49-F238E27FC236}">
                <a16:creationId xmlns:a16="http://schemas.microsoft.com/office/drawing/2014/main" id="{A96F7C2D-7F06-4F52-9AA5-5ABC17FF9954}"/>
              </a:ext>
            </a:extLst>
          </p:cNvPr>
          <p:cNvGraphicFramePr/>
          <p:nvPr/>
        </p:nvGraphicFramePr>
        <p:xfrm>
          <a:off x="2437748" y="4699438"/>
          <a:ext cx="6898340" cy="6583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574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717358-64DE-48C2-8616-179F71AD4A23}"/>
              </a:ext>
            </a:extLst>
          </p:cNvPr>
          <p:cNvSpPr>
            <a:spLocks noGrp="1"/>
          </p:cNvSpPr>
          <p:nvPr>
            <p:ph type="title"/>
          </p:nvPr>
        </p:nvSpPr>
        <p:spPr/>
        <p:txBody>
          <a:bodyPr/>
          <a:lstStyle/>
          <a:p>
            <a:r>
              <a:rPr lang="en-US" dirty="0"/>
              <a:t>The Prevalence of Data</a:t>
            </a:r>
          </a:p>
        </p:txBody>
      </p:sp>
      <p:sp>
        <p:nvSpPr>
          <p:cNvPr id="5" name="Content Placeholder 4">
            <a:extLst>
              <a:ext uri="{FF2B5EF4-FFF2-40B4-BE49-F238E27FC236}">
                <a16:creationId xmlns:a16="http://schemas.microsoft.com/office/drawing/2014/main" id="{6B1A96A5-5163-44B3-AF27-CD6DE29928F2}"/>
              </a:ext>
            </a:extLst>
          </p:cNvPr>
          <p:cNvSpPr>
            <a:spLocks noGrp="1"/>
          </p:cNvSpPr>
          <p:nvPr>
            <p:ph idx="1"/>
          </p:nvPr>
        </p:nvSpPr>
        <p:spPr/>
        <p:txBody>
          <a:bodyPr/>
          <a:lstStyle/>
          <a:p>
            <a:r>
              <a:rPr lang="en-US" dirty="0"/>
              <a:t>Data are everywhere!</a:t>
            </a:r>
          </a:p>
          <a:p>
            <a:r>
              <a:rPr lang="en-US" dirty="0"/>
              <a:t>There has been an explosion of data over the past few years</a:t>
            </a:r>
          </a:p>
          <a:p>
            <a:r>
              <a:rPr lang="en-US" dirty="0"/>
              <a:t>The majority is process-oriented data. Based on sensors or events.</a:t>
            </a:r>
          </a:p>
          <a:p>
            <a:r>
              <a:rPr lang="en-US" dirty="0"/>
              <a:t>There are new varieties of data. </a:t>
            </a:r>
          </a:p>
          <a:p>
            <a:pPr lvl="1"/>
            <a:r>
              <a:rPr lang="en-US" dirty="0"/>
              <a:t>Business data </a:t>
            </a:r>
            <a:r>
              <a:rPr lang="en-US" dirty="0">
                <a:sym typeface="Wingdings" panose="05000000000000000000" pitchFamily="2" charset="2"/>
              </a:rPr>
              <a:t> user generated data  device generated data</a:t>
            </a:r>
            <a:endParaRPr lang="en-US" dirty="0"/>
          </a:p>
          <a:p>
            <a:r>
              <a:rPr lang="en-US" dirty="0"/>
              <a:t>And there are different mediums than before.</a:t>
            </a:r>
          </a:p>
          <a:p>
            <a:pPr lvl="1"/>
            <a:r>
              <a:rPr lang="en-US" dirty="0"/>
              <a:t>Structured </a:t>
            </a:r>
            <a:r>
              <a:rPr lang="en-US" dirty="0">
                <a:sym typeface="Wingdings" panose="05000000000000000000" pitchFamily="2" charset="2"/>
              </a:rPr>
              <a:t> semi-structured  unstructured text  multimedia</a:t>
            </a:r>
            <a:endParaRPr lang="en-US" dirty="0"/>
          </a:p>
        </p:txBody>
      </p:sp>
    </p:spTree>
    <p:extLst>
      <p:ext uri="{BB962C8B-B14F-4D97-AF65-F5344CB8AC3E}">
        <p14:creationId xmlns:p14="http://schemas.microsoft.com/office/powerpoint/2010/main" val="218048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7BC56-9C25-4E41-B697-B6F96203B33A}"/>
              </a:ext>
            </a:extLst>
          </p:cNvPr>
          <p:cNvSpPr>
            <a:spLocks noGrp="1"/>
          </p:cNvSpPr>
          <p:nvPr>
            <p:ph type="title"/>
          </p:nvPr>
        </p:nvSpPr>
        <p:spPr/>
        <p:txBody>
          <a:bodyPr>
            <a:noAutofit/>
          </a:bodyPr>
          <a:lstStyle/>
          <a:p>
            <a:r>
              <a:rPr lang="en-US" dirty="0"/>
              <a:t>Example MapReduce: “Total Orders by State”</a:t>
            </a:r>
            <a:endParaRPr lang="en-IN" dirty="0"/>
          </a:p>
        </p:txBody>
      </p:sp>
      <p:grpSp>
        <p:nvGrpSpPr>
          <p:cNvPr id="5" name="Group 4">
            <a:extLst>
              <a:ext uri="{FF2B5EF4-FFF2-40B4-BE49-F238E27FC236}">
                <a16:creationId xmlns:a16="http://schemas.microsoft.com/office/drawing/2014/main" id="{6401DB8C-6DC8-459E-A79E-83748BDF6B39}"/>
              </a:ext>
            </a:extLst>
          </p:cNvPr>
          <p:cNvGrpSpPr/>
          <p:nvPr/>
        </p:nvGrpSpPr>
        <p:grpSpPr>
          <a:xfrm>
            <a:off x="1630653" y="1719475"/>
            <a:ext cx="1190370" cy="4190620"/>
            <a:chOff x="425882" y="1680377"/>
            <a:chExt cx="1190370" cy="4190620"/>
          </a:xfrm>
        </p:grpSpPr>
        <p:sp>
          <p:nvSpPr>
            <p:cNvPr id="6" name="Rounded Rectangular Callout 19">
              <a:extLst>
                <a:ext uri="{FF2B5EF4-FFF2-40B4-BE49-F238E27FC236}">
                  <a16:creationId xmlns:a16="http://schemas.microsoft.com/office/drawing/2014/main" id="{01C4221E-1389-4AF9-8F68-FF953406AA7E}"/>
                </a:ext>
              </a:extLst>
            </p:cNvPr>
            <p:cNvSpPr/>
            <p:nvPr/>
          </p:nvSpPr>
          <p:spPr>
            <a:xfrm>
              <a:off x="541420" y="1680377"/>
              <a:ext cx="982321" cy="595231"/>
            </a:xfrm>
            <a:prstGeom prst="wedgeRoundRectCallout">
              <a:avLst>
                <a:gd name="adj1" fmla="val -7744"/>
                <a:gd name="adj2" fmla="val 12148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Source </a:t>
              </a:r>
            </a:p>
            <a:p>
              <a:pPr algn="ctr"/>
              <a:r>
                <a:rPr lang="en-US" sz="1400" b="1" dirty="0">
                  <a:solidFill>
                    <a:schemeClr val="bg1"/>
                  </a:solidFill>
                  <a:latin typeface="Sherman Sans Book" pitchFamily="50" charset="0"/>
                  <a:ea typeface="Sherman Sans Book" pitchFamily="50" charset="0"/>
                </a:rPr>
                <a:t>file</a:t>
              </a:r>
            </a:p>
          </p:txBody>
        </p:sp>
        <p:sp>
          <p:nvSpPr>
            <p:cNvPr id="7" name="Rounded Rectangle 20">
              <a:extLst>
                <a:ext uri="{FF2B5EF4-FFF2-40B4-BE49-F238E27FC236}">
                  <a16:creationId xmlns:a16="http://schemas.microsoft.com/office/drawing/2014/main" id="{06536C83-46D5-47D4-A691-85EA581360F1}"/>
                </a:ext>
              </a:extLst>
            </p:cNvPr>
            <p:cNvSpPr/>
            <p:nvPr/>
          </p:nvSpPr>
          <p:spPr>
            <a:xfrm>
              <a:off x="425882" y="2792042"/>
              <a:ext cx="1190370" cy="307895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7030A0"/>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grpSp>
      <p:grpSp>
        <p:nvGrpSpPr>
          <p:cNvPr id="8" name="Group 7">
            <a:extLst>
              <a:ext uri="{FF2B5EF4-FFF2-40B4-BE49-F238E27FC236}">
                <a16:creationId xmlns:a16="http://schemas.microsoft.com/office/drawing/2014/main" id="{80A39C9D-C25C-41BF-B67A-B12FD24D1603}"/>
              </a:ext>
            </a:extLst>
          </p:cNvPr>
          <p:cNvGrpSpPr/>
          <p:nvPr/>
        </p:nvGrpSpPr>
        <p:grpSpPr>
          <a:xfrm>
            <a:off x="2737253" y="1729069"/>
            <a:ext cx="1678063" cy="4190562"/>
            <a:chOff x="1532481" y="1689971"/>
            <a:chExt cx="1678063" cy="4190562"/>
          </a:xfrm>
        </p:grpSpPr>
        <p:sp>
          <p:nvSpPr>
            <p:cNvPr id="9" name="Rounded Rectangular Callout 14">
              <a:extLst>
                <a:ext uri="{FF2B5EF4-FFF2-40B4-BE49-F238E27FC236}">
                  <a16:creationId xmlns:a16="http://schemas.microsoft.com/office/drawing/2014/main" id="{7F440D5C-F6B7-43E5-87AE-66141D87EC6F}"/>
                </a:ext>
              </a:extLst>
            </p:cNvPr>
            <p:cNvSpPr/>
            <p:nvPr/>
          </p:nvSpPr>
          <p:spPr>
            <a:xfrm>
              <a:off x="1965457" y="1689971"/>
              <a:ext cx="1245087" cy="585637"/>
            </a:xfrm>
            <a:prstGeom prst="wedgeRoundRectCallout">
              <a:avLst>
                <a:gd name="adj1" fmla="val -8902"/>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HDFS blocks</a:t>
              </a:r>
              <a:br>
                <a:rPr lang="en-US" sz="1400" b="1" dirty="0">
                  <a:solidFill>
                    <a:schemeClr val="bg1"/>
                  </a:solidFill>
                  <a:latin typeface="Sherman Sans Book" pitchFamily="50" charset="0"/>
                  <a:ea typeface="Sherman Sans Book" pitchFamily="50" charset="0"/>
                </a:rPr>
              </a:br>
              <a:r>
                <a:rPr lang="en-US" sz="1400" b="1" dirty="0">
                  <a:solidFill>
                    <a:schemeClr val="bg1"/>
                  </a:solidFill>
                  <a:latin typeface="Sherman Sans Book" pitchFamily="50" charset="0"/>
                  <a:ea typeface="Sherman Sans Book" pitchFamily="50" charset="0"/>
                </a:rPr>
                <a:t>each node</a:t>
              </a:r>
            </a:p>
          </p:txBody>
        </p:sp>
        <p:sp>
          <p:nvSpPr>
            <p:cNvPr id="10" name="Rounded Rectangle 15">
              <a:extLst>
                <a:ext uri="{FF2B5EF4-FFF2-40B4-BE49-F238E27FC236}">
                  <a16:creationId xmlns:a16="http://schemas.microsoft.com/office/drawing/2014/main" id="{37BD9F74-5973-4012-BA11-4F58597EBC73}"/>
                </a:ext>
              </a:extLst>
            </p:cNvPr>
            <p:cNvSpPr/>
            <p:nvPr/>
          </p:nvSpPr>
          <p:spPr>
            <a:xfrm>
              <a:off x="1954442" y="2801578"/>
              <a:ext cx="1245087"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1" name="Rounded Rectangle 16">
              <a:extLst>
                <a:ext uri="{FF2B5EF4-FFF2-40B4-BE49-F238E27FC236}">
                  <a16:creationId xmlns:a16="http://schemas.microsoft.com/office/drawing/2014/main" id="{45B31CA8-A710-4474-B852-B7B047D26FDC}"/>
                </a:ext>
              </a:extLst>
            </p:cNvPr>
            <p:cNvSpPr/>
            <p:nvPr/>
          </p:nvSpPr>
          <p:spPr>
            <a:xfrm>
              <a:off x="1954442" y="3568754"/>
              <a:ext cx="1245087"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1">
                      <a:lumMod val="50000"/>
                    </a:schemeClr>
                  </a:solidFill>
                  <a:latin typeface="Consolas" panose="020B0609020204030204" pitchFamily="49" charset="0"/>
                </a:rPr>
                <a:t>JAN</a:t>
              </a:r>
              <a:r>
                <a:rPr lang="en-US" sz="1200" dirty="0">
                  <a:latin typeface="Consolas" panose="020B0609020204030204" pitchFamily="49" charset="0"/>
                </a:rPr>
                <a:t>, </a:t>
              </a: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12" name="Rounded Rectangle 17">
              <a:extLst>
                <a:ext uri="{FF2B5EF4-FFF2-40B4-BE49-F238E27FC236}">
                  <a16:creationId xmlns:a16="http://schemas.microsoft.com/office/drawing/2014/main" id="{7964B13E-B5A4-4227-8739-C31CF1BF5FE9}"/>
                </a:ext>
              </a:extLst>
            </p:cNvPr>
            <p:cNvSpPr/>
            <p:nvPr/>
          </p:nvSpPr>
          <p:spPr>
            <a:xfrm>
              <a:off x="1954442" y="4369384"/>
              <a:ext cx="1245087"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chemeClr val="accent2">
                      <a:lumMod val="50000"/>
                    </a:schemeClr>
                  </a:solidFill>
                  <a:latin typeface="Consolas" panose="020B0609020204030204" pitchFamily="49" charset="0"/>
                </a:rPr>
                <a:t>FEB</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13" name="Rounded Rectangle 18">
              <a:extLst>
                <a:ext uri="{FF2B5EF4-FFF2-40B4-BE49-F238E27FC236}">
                  <a16:creationId xmlns:a16="http://schemas.microsoft.com/office/drawing/2014/main" id="{32C8B912-559A-47F0-BB6D-4F2C41AAC94E}"/>
                </a:ext>
              </a:extLst>
            </p:cNvPr>
            <p:cNvSpPr/>
            <p:nvPr/>
          </p:nvSpPr>
          <p:spPr>
            <a:xfrm>
              <a:off x="1954441" y="5166688"/>
              <a:ext cx="1208012"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chemeClr val="accent6">
                      <a:lumMod val="50000"/>
                    </a:schemeClr>
                  </a:solidFill>
                  <a:latin typeface="Consolas" panose="020B0609020204030204" pitchFamily="49" charset="0"/>
                </a:rPr>
                <a:t>MAR</a:t>
              </a:r>
              <a:r>
                <a:rPr lang="en-US" sz="1200" dirty="0">
                  <a:latin typeface="Consolas" panose="020B0609020204030204" pitchFamily="49" charset="0"/>
                </a:rPr>
                <a:t>, </a:t>
              </a: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14" name="Down Arrow 37">
              <a:extLst>
                <a:ext uri="{FF2B5EF4-FFF2-40B4-BE49-F238E27FC236}">
                  <a16:creationId xmlns:a16="http://schemas.microsoft.com/office/drawing/2014/main" id="{F6E60CC1-9211-4683-85B9-AE3D61BBD49B}"/>
                </a:ext>
              </a:extLst>
            </p:cNvPr>
            <p:cNvSpPr/>
            <p:nvPr/>
          </p:nvSpPr>
          <p:spPr>
            <a:xfrm rot="14358855">
              <a:off x="1636678" y="315787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5" name="Down Arrow 38">
              <a:extLst>
                <a:ext uri="{FF2B5EF4-FFF2-40B4-BE49-F238E27FC236}">
                  <a16:creationId xmlns:a16="http://schemas.microsoft.com/office/drawing/2014/main" id="{9D009C86-26F3-41A2-AB87-1187878D5B20}"/>
                </a:ext>
              </a:extLst>
            </p:cNvPr>
            <p:cNvSpPr/>
            <p:nvPr/>
          </p:nvSpPr>
          <p:spPr>
            <a:xfrm rot="16200000">
              <a:off x="1636678" y="376127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6" name="Down Arrow 39">
              <a:extLst>
                <a:ext uri="{FF2B5EF4-FFF2-40B4-BE49-F238E27FC236}">
                  <a16:creationId xmlns:a16="http://schemas.microsoft.com/office/drawing/2014/main" id="{FD8D89A0-CA90-41CA-92D3-AE2273B90FC8}"/>
                </a:ext>
              </a:extLst>
            </p:cNvPr>
            <p:cNvSpPr/>
            <p:nvPr/>
          </p:nvSpPr>
          <p:spPr>
            <a:xfrm rot="16200000">
              <a:off x="1636678" y="4555797"/>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17" name="Down Arrow 40">
              <a:extLst>
                <a:ext uri="{FF2B5EF4-FFF2-40B4-BE49-F238E27FC236}">
                  <a16:creationId xmlns:a16="http://schemas.microsoft.com/office/drawing/2014/main" id="{EA9683A1-4D4E-473E-9854-DA71755B0912}"/>
                </a:ext>
              </a:extLst>
            </p:cNvPr>
            <p:cNvSpPr/>
            <p:nvPr/>
          </p:nvSpPr>
          <p:spPr>
            <a:xfrm rot="17911784">
              <a:off x="1644276" y="532003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18" name="Group 17">
            <a:extLst>
              <a:ext uri="{FF2B5EF4-FFF2-40B4-BE49-F238E27FC236}">
                <a16:creationId xmlns:a16="http://schemas.microsoft.com/office/drawing/2014/main" id="{0BB2AD56-8AF5-42FB-9265-6511F057D583}"/>
              </a:ext>
            </a:extLst>
          </p:cNvPr>
          <p:cNvGrpSpPr/>
          <p:nvPr/>
        </p:nvGrpSpPr>
        <p:grpSpPr>
          <a:xfrm>
            <a:off x="4233650" y="1719476"/>
            <a:ext cx="1524843" cy="4202239"/>
            <a:chOff x="3028878" y="1680377"/>
            <a:chExt cx="1524843" cy="4202239"/>
          </a:xfrm>
        </p:grpSpPr>
        <p:sp>
          <p:nvSpPr>
            <p:cNvPr id="19" name="Rounded Rectangular Callout 21">
              <a:extLst>
                <a:ext uri="{FF2B5EF4-FFF2-40B4-BE49-F238E27FC236}">
                  <a16:creationId xmlns:a16="http://schemas.microsoft.com/office/drawing/2014/main" id="{EB81485E-3DE5-4E67-A4C7-4656BF939B7B}"/>
                </a:ext>
              </a:extLst>
            </p:cNvPr>
            <p:cNvSpPr/>
            <p:nvPr/>
          </p:nvSpPr>
          <p:spPr>
            <a:xfrm>
              <a:off x="3534071" y="1680377"/>
              <a:ext cx="1019650" cy="587657"/>
            </a:xfrm>
            <a:prstGeom prst="wedgeRoundRectCallout">
              <a:avLst>
                <a:gd name="adj1" fmla="val -7610"/>
                <a:gd name="adj2" fmla="val 129132"/>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Mapping</a:t>
              </a:r>
            </a:p>
          </p:txBody>
        </p:sp>
        <p:sp>
          <p:nvSpPr>
            <p:cNvPr id="20" name="Rounded Rectangle 22">
              <a:extLst>
                <a:ext uri="{FF2B5EF4-FFF2-40B4-BE49-F238E27FC236}">
                  <a16:creationId xmlns:a16="http://schemas.microsoft.com/office/drawing/2014/main" id="{FF714AD2-46D1-46D7-ACC2-2BA29248E314}"/>
                </a:ext>
              </a:extLst>
            </p:cNvPr>
            <p:cNvSpPr/>
            <p:nvPr/>
          </p:nvSpPr>
          <p:spPr>
            <a:xfrm>
              <a:off x="3509315" y="2803660"/>
              <a:ext cx="942529" cy="68371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1" name="Rounded Rectangle 23">
              <a:extLst>
                <a:ext uri="{FF2B5EF4-FFF2-40B4-BE49-F238E27FC236}">
                  <a16:creationId xmlns:a16="http://schemas.microsoft.com/office/drawing/2014/main" id="{A65343A2-EFB8-4DBD-B1D9-EB64AC054804}"/>
                </a:ext>
              </a:extLst>
            </p:cNvPr>
            <p:cNvSpPr/>
            <p:nvPr/>
          </p:nvSpPr>
          <p:spPr>
            <a:xfrm>
              <a:off x="3509315" y="3570836"/>
              <a:ext cx="942529" cy="71415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p>
          </p:txBody>
        </p:sp>
        <p:sp>
          <p:nvSpPr>
            <p:cNvPr id="22" name="Rounded Rectangle 24">
              <a:extLst>
                <a:ext uri="{FF2B5EF4-FFF2-40B4-BE49-F238E27FC236}">
                  <a16:creationId xmlns:a16="http://schemas.microsoft.com/office/drawing/2014/main" id="{C389B574-019A-4194-96F3-9BCD5D23D062}"/>
                </a:ext>
              </a:extLst>
            </p:cNvPr>
            <p:cNvSpPr/>
            <p:nvPr/>
          </p:nvSpPr>
          <p:spPr>
            <a:xfrm>
              <a:off x="3509315" y="4371467"/>
              <a:ext cx="942529" cy="710830"/>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23" name="Rounded Rectangle 25">
              <a:extLst>
                <a:ext uri="{FF2B5EF4-FFF2-40B4-BE49-F238E27FC236}">
                  <a16:creationId xmlns:a16="http://schemas.microsoft.com/office/drawing/2014/main" id="{7A8C54D0-9201-49C2-B597-0E4B50A965A9}"/>
                </a:ext>
              </a:extLst>
            </p:cNvPr>
            <p:cNvSpPr/>
            <p:nvPr/>
          </p:nvSpPr>
          <p:spPr>
            <a:xfrm>
              <a:off x="3509314" y="5168771"/>
              <a:ext cx="942529" cy="713845"/>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24" name="Down Arrow 41">
              <a:extLst>
                <a:ext uri="{FF2B5EF4-FFF2-40B4-BE49-F238E27FC236}">
                  <a16:creationId xmlns:a16="http://schemas.microsoft.com/office/drawing/2014/main" id="{C08DB420-13E1-44A4-A655-B0C4F23892C4}"/>
                </a:ext>
              </a:extLst>
            </p:cNvPr>
            <p:cNvSpPr/>
            <p:nvPr/>
          </p:nvSpPr>
          <p:spPr>
            <a:xfrm rot="16200000">
              <a:off x="3142612" y="2954262"/>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5" name="Down Arrow 42">
              <a:extLst>
                <a:ext uri="{FF2B5EF4-FFF2-40B4-BE49-F238E27FC236}">
                  <a16:creationId xmlns:a16="http://schemas.microsoft.com/office/drawing/2014/main" id="{EE74AECF-31EC-437C-B4DC-29320E38DFA8}"/>
                </a:ext>
              </a:extLst>
            </p:cNvPr>
            <p:cNvSpPr/>
            <p:nvPr/>
          </p:nvSpPr>
          <p:spPr>
            <a:xfrm rot="16200000">
              <a:off x="3134937" y="373682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6" name="Down Arrow 43">
              <a:extLst>
                <a:ext uri="{FF2B5EF4-FFF2-40B4-BE49-F238E27FC236}">
                  <a16:creationId xmlns:a16="http://schemas.microsoft.com/office/drawing/2014/main" id="{5FA81E27-1518-4418-A181-8E072D9EDAE6}"/>
                </a:ext>
              </a:extLst>
            </p:cNvPr>
            <p:cNvSpPr/>
            <p:nvPr/>
          </p:nvSpPr>
          <p:spPr>
            <a:xfrm rot="16200000">
              <a:off x="3133075" y="450243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27" name="Down Arrow 44">
              <a:extLst>
                <a:ext uri="{FF2B5EF4-FFF2-40B4-BE49-F238E27FC236}">
                  <a16:creationId xmlns:a16="http://schemas.microsoft.com/office/drawing/2014/main" id="{A32F1896-D15F-4265-9B15-F0E2CDCA930B}"/>
                </a:ext>
              </a:extLst>
            </p:cNvPr>
            <p:cNvSpPr/>
            <p:nvPr/>
          </p:nvSpPr>
          <p:spPr>
            <a:xfrm rot="16200000">
              <a:off x="3141751" y="5329569"/>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28" name="Group 27">
            <a:extLst>
              <a:ext uri="{FF2B5EF4-FFF2-40B4-BE49-F238E27FC236}">
                <a16:creationId xmlns:a16="http://schemas.microsoft.com/office/drawing/2014/main" id="{F0319968-1295-4118-A20C-2240E097699D}"/>
              </a:ext>
            </a:extLst>
          </p:cNvPr>
          <p:cNvGrpSpPr/>
          <p:nvPr/>
        </p:nvGrpSpPr>
        <p:grpSpPr>
          <a:xfrm>
            <a:off x="5421201" y="1729069"/>
            <a:ext cx="1664589" cy="4183010"/>
            <a:chOff x="4216429" y="1689971"/>
            <a:chExt cx="1664589" cy="4183010"/>
          </a:xfrm>
        </p:grpSpPr>
        <p:sp>
          <p:nvSpPr>
            <p:cNvPr id="29" name="Rounded Rectangle 27">
              <a:extLst>
                <a:ext uri="{FF2B5EF4-FFF2-40B4-BE49-F238E27FC236}">
                  <a16:creationId xmlns:a16="http://schemas.microsoft.com/office/drawing/2014/main" id="{A7E0D326-050E-4676-BD0F-BC5CBE83EEA4}"/>
                </a:ext>
              </a:extLst>
            </p:cNvPr>
            <p:cNvSpPr/>
            <p:nvPr/>
          </p:nvSpPr>
          <p:spPr>
            <a:xfrm>
              <a:off x="4937131" y="3966308"/>
              <a:ext cx="919582" cy="625764"/>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3</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2</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1</a:t>
              </a:r>
            </a:p>
          </p:txBody>
        </p:sp>
        <p:sp>
          <p:nvSpPr>
            <p:cNvPr id="30" name="Rounded Rectangle 29">
              <a:extLst>
                <a:ext uri="{FF2B5EF4-FFF2-40B4-BE49-F238E27FC236}">
                  <a16:creationId xmlns:a16="http://schemas.microsoft.com/office/drawing/2014/main" id="{8C116D16-141F-40C1-BB42-BD03A687825C}"/>
                </a:ext>
              </a:extLst>
            </p:cNvPr>
            <p:cNvSpPr/>
            <p:nvPr/>
          </p:nvSpPr>
          <p:spPr>
            <a:xfrm>
              <a:off x="4949683" y="4695938"/>
              <a:ext cx="919582" cy="616139"/>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F0"/>
                  </a:solidFill>
                  <a:latin typeface="Consolas" panose="020B0609020204030204" pitchFamily="49" charset="0"/>
                </a:rPr>
                <a:t>PA</a:t>
              </a:r>
              <a:r>
                <a:rPr lang="en-US" sz="1200" dirty="0">
                  <a:latin typeface="Consolas" panose="020B0609020204030204" pitchFamily="49" charset="0"/>
                </a:rPr>
                <a:t>, 3</a:t>
              </a:r>
            </a:p>
          </p:txBody>
        </p:sp>
        <p:sp>
          <p:nvSpPr>
            <p:cNvPr id="31" name="Rounded Rectangular Callout 30">
              <a:extLst>
                <a:ext uri="{FF2B5EF4-FFF2-40B4-BE49-F238E27FC236}">
                  <a16:creationId xmlns:a16="http://schemas.microsoft.com/office/drawing/2014/main" id="{0DFCFE3F-B613-46AA-A6CB-EE12B8198E18}"/>
                </a:ext>
              </a:extLst>
            </p:cNvPr>
            <p:cNvSpPr/>
            <p:nvPr/>
          </p:nvSpPr>
          <p:spPr>
            <a:xfrm>
              <a:off x="4886193" y="1689971"/>
              <a:ext cx="994825" cy="585637"/>
            </a:xfrm>
            <a:prstGeom prst="wedgeRoundRectCallout">
              <a:avLst>
                <a:gd name="adj1" fmla="val -8908"/>
                <a:gd name="adj2" fmla="val 122848"/>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Shuffle</a:t>
              </a:r>
            </a:p>
          </p:txBody>
        </p:sp>
        <p:sp>
          <p:nvSpPr>
            <p:cNvPr id="32" name="Rounded Rectangle 57">
              <a:extLst>
                <a:ext uri="{FF2B5EF4-FFF2-40B4-BE49-F238E27FC236}">
                  <a16:creationId xmlns:a16="http://schemas.microsoft.com/office/drawing/2014/main" id="{E6A1623C-97B7-4BBF-8C60-B46D96CA702C}"/>
                </a:ext>
              </a:extLst>
            </p:cNvPr>
            <p:cNvSpPr/>
            <p:nvPr/>
          </p:nvSpPr>
          <p:spPr>
            <a:xfrm>
              <a:off x="4929411" y="2783396"/>
              <a:ext cx="919582" cy="1086466"/>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p>
            <a:p>
              <a:pPr algn="ct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2</a:t>
              </a:r>
            </a:p>
          </p:txBody>
        </p:sp>
        <p:sp>
          <p:nvSpPr>
            <p:cNvPr id="33" name="Rounded Rectangle 58">
              <a:extLst>
                <a:ext uri="{FF2B5EF4-FFF2-40B4-BE49-F238E27FC236}">
                  <a16:creationId xmlns:a16="http://schemas.microsoft.com/office/drawing/2014/main" id="{28A34927-7C02-4B85-A641-48789CF5787B}"/>
                </a:ext>
              </a:extLst>
            </p:cNvPr>
            <p:cNvSpPr/>
            <p:nvPr/>
          </p:nvSpPr>
          <p:spPr>
            <a:xfrm>
              <a:off x="4959365" y="5415943"/>
              <a:ext cx="919582" cy="457038"/>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1</a:t>
              </a:r>
              <a:br>
                <a:rPr lang="en-US" sz="1200" dirty="0">
                  <a:latin typeface="Consolas" panose="020B0609020204030204" pitchFamily="49" charset="0"/>
                </a:rPr>
              </a:br>
              <a:r>
                <a:rPr lang="en-US" sz="1200" dirty="0">
                  <a:solidFill>
                    <a:srgbClr val="002060"/>
                  </a:solidFill>
                  <a:latin typeface="Consolas" panose="020B0609020204030204" pitchFamily="49" charset="0"/>
                </a:rPr>
                <a:t>VT</a:t>
              </a:r>
              <a:r>
                <a:rPr lang="en-US" sz="1200" dirty="0">
                  <a:latin typeface="Consolas" panose="020B0609020204030204" pitchFamily="49" charset="0"/>
                </a:rPr>
                <a:t>, 2</a:t>
              </a:r>
            </a:p>
          </p:txBody>
        </p:sp>
        <p:cxnSp>
          <p:nvCxnSpPr>
            <p:cNvPr id="34" name="Straight Arrow Connector 33">
              <a:extLst>
                <a:ext uri="{FF2B5EF4-FFF2-40B4-BE49-F238E27FC236}">
                  <a16:creationId xmlns:a16="http://schemas.microsoft.com/office/drawing/2014/main" id="{A54C94DD-66A3-4BA9-AFAC-3DFEBD11FF2E}"/>
                </a:ext>
              </a:extLst>
            </p:cNvPr>
            <p:cNvCxnSpPr/>
            <p:nvPr/>
          </p:nvCxnSpPr>
          <p:spPr>
            <a:xfrm flipV="1">
              <a:off x="4254981" y="3058458"/>
              <a:ext cx="861581" cy="676470"/>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BF9A12EC-D66B-4B90-95A8-97BE53E04644}"/>
                </a:ext>
              </a:extLst>
            </p:cNvPr>
            <p:cNvCxnSpPr/>
            <p:nvPr/>
          </p:nvCxnSpPr>
          <p:spPr>
            <a:xfrm>
              <a:off x="4250559" y="2955240"/>
              <a:ext cx="885851" cy="11302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26C83377-9E6E-402A-B929-2BE298542F1E}"/>
                </a:ext>
              </a:extLst>
            </p:cNvPr>
            <p:cNvCxnSpPr/>
            <p:nvPr/>
          </p:nvCxnSpPr>
          <p:spPr>
            <a:xfrm>
              <a:off x="4216429" y="3108628"/>
              <a:ext cx="928006" cy="1677698"/>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1AAB44C9-2263-498D-97FD-815A87C44CA7}"/>
                </a:ext>
              </a:extLst>
            </p:cNvPr>
            <p:cNvCxnSpPr/>
            <p:nvPr/>
          </p:nvCxnSpPr>
          <p:spPr>
            <a:xfrm flipV="1">
              <a:off x="4250559" y="3238149"/>
              <a:ext cx="885851" cy="11376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6EF823B5-E5BF-4299-A694-DEED75E00605}"/>
                </a:ext>
              </a:extLst>
            </p:cNvPr>
            <p:cNvCxnSpPr/>
            <p:nvPr/>
          </p:nvCxnSpPr>
          <p:spPr>
            <a:xfrm>
              <a:off x="4236739" y="3929266"/>
              <a:ext cx="907696" cy="108495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299EEC48-218C-4A73-8400-E2B365F57976}"/>
                </a:ext>
              </a:extLst>
            </p:cNvPr>
            <p:cNvCxnSpPr/>
            <p:nvPr/>
          </p:nvCxnSpPr>
          <p:spPr>
            <a:xfrm flipV="1">
              <a:off x="4242534" y="3418446"/>
              <a:ext cx="868233" cy="683083"/>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357CCFA9-BC64-4576-9969-25F3859EC053}"/>
                </a:ext>
              </a:extLst>
            </p:cNvPr>
            <p:cNvCxnSpPr/>
            <p:nvPr/>
          </p:nvCxnSpPr>
          <p:spPr>
            <a:xfrm flipV="1">
              <a:off x="4250558" y="4273373"/>
              <a:ext cx="919040" cy="268017"/>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3EFBFF85-F07E-43A6-B6D3-04D4BADBB542}"/>
                </a:ext>
              </a:extLst>
            </p:cNvPr>
            <p:cNvCxnSpPr/>
            <p:nvPr/>
          </p:nvCxnSpPr>
          <p:spPr>
            <a:xfrm>
              <a:off x="4252834" y="4724004"/>
              <a:ext cx="857933" cy="84230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173C524F-0F35-4313-BB1A-799AC74A0BEF}"/>
                </a:ext>
              </a:extLst>
            </p:cNvPr>
            <p:cNvCxnSpPr/>
            <p:nvPr/>
          </p:nvCxnSpPr>
          <p:spPr>
            <a:xfrm flipV="1">
              <a:off x="4285267" y="3638957"/>
              <a:ext cx="825500" cy="1297144"/>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3" name="Straight Arrow Connector 42">
              <a:extLst>
                <a:ext uri="{FF2B5EF4-FFF2-40B4-BE49-F238E27FC236}">
                  <a16:creationId xmlns:a16="http://schemas.microsoft.com/office/drawing/2014/main" id="{6D1B281B-248C-4465-B4FB-F4496048D087}"/>
                </a:ext>
              </a:extLst>
            </p:cNvPr>
            <p:cNvCxnSpPr/>
            <p:nvPr/>
          </p:nvCxnSpPr>
          <p:spPr>
            <a:xfrm flipV="1">
              <a:off x="4252835" y="4455781"/>
              <a:ext cx="862478" cy="884362"/>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3A611C70-7BEE-4F37-AF05-39131666706C}"/>
                </a:ext>
              </a:extLst>
            </p:cNvPr>
            <p:cNvCxnSpPr/>
            <p:nvPr/>
          </p:nvCxnSpPr>
          <p:spPr>
            <a:xfrm>
              <a:off x="4268472" y="5510931"/>
              <a:ext cx="890485" cy="215849"/>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cxnSp>
          <p:nvCxnSpPr>
            <p:cNvPr id="45" name="Straight Arrow Connector 44">
              <a:extLst>
                <a:ext uri="{FF2B5EF4-FFF2-40B4-BE49-F238E27FC236}">
                  <a16:creationId xmlns:a16="http://schemas.microsoft.com/office/drawing/2014/main" id="{ED2C7417-7080-418A-8FFE-A96C3CCF06E3}"/>
                </a:ext>
              </a:extLst>
            </p:cNvPr>
            <p:cNvCxnSpPr/>
            <p:nvPr/>
          </p:nvCxnSpPr>
          <p:spPr>
            <a:xfrm flipV="1">
              <a:off x="4268472" y="5166611"/>
              <a:ext cx="867938" cy="519075"/>
            </a:xfrm>
            <a:prstGeom prst="straightConnector1">
              <a:avLst/>
            </a:prstGeom>
            <a:ln w="28575">
              <a:solidFill>
                <a:srgbClr val="1CADE4"/>
              </a:solidFill>
              <a:tailEnd type="triangle"/>
            </a:ln>
            <a:effectLst/>
          </p:spPr>
          <p:style>
            <a:lnRef idx="2">
              <a:schemeClr val="dk1"/>
            </a:lnRef>
            <a:fillRef idx="0">
              <a:schemeClr val="dk1"/>
            </a:fillRef>
            <a:effectRef idx="1">
              <a:schemeClr val="dk1"/>
            </a:effectRef>
            <a:fontRef idx="minor">
              <a:schemeClr val="tx1"/>
            </a:fontRef>
          </p:style>
        </p:cxnSp>
      </p:grpSp>
      <p:grpSp>
        <p:nvGrpSpPr>
          <p:cNvPr id="46" name="Group 45">
            <a:extLst>
              <a:ext uri="{FF2B5EF4-FFF2-40B4-BE49-F238E27FC236}">
                <a16:creationId xmlns:a16="http://schemas.microsoft.com/office/drawing/2014/main" id="{9EAE8D72-3807-42B5-A700-9EB5A2D997DC}"/>
              </a:ext>
            </a:extLst>
          </p:cNvPr>
          <p:cNvGrpSpPr/>
          <p:nvPr/>
        </p:nvGrpSpPr>
        <p:grpSpPr>
          <a:xfrm>
            <a:off x="7108807" y="1728553"/>
            <a:ext cx="1380459" cy="4106493"/>
            <a:chOff x="5904035" y="1689454"/>
            <a:chExt cx="1380459" cy="4106493"/>
          </a:xfrm>
        </p:grpSpPr>
        <p:sp>
          <p:nvSpPr>
            <p:cNvPr id="47" name="Rounded Rectangular Callout 34">
              <a:extLst>
                <a:ext uri="{FF2B5EF4-FFF2-40B4-BE49-F238E27FC236}">
                  <a16:creationId xmlns:a16="http://schemas.microsoft.com/office/drawing/2014/main" id="{20F73509-1655-42AB-9647-A72F7AFED63E}"/>
                </a:ext>
              </a:extLst>
            </p:cNvPr>
            <p:cNvSpPr/>
            <p:nvPr/>
          </p:nvSpPr>
          <p:spPr>
            <a:xfrm>
              <a:off x="6327360" y="1689454"/>
              <a:ext cx="945419" cy="588210"/>
            </a:xfrm>
            <a:prstGeom prst="wedgeRoundRectCallout">
              <a:avLst>
                <a:gd name="adj1" fmla="val -9160"/>
                <a:gd name="adj2" fmla="val 127119"/>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Reduce</a:t>
              </a:r>
            </a:p>
          </p:txBody>
        </p:sp>
        <p:sp>
          <p:nvSpPr>
            <p:cNvPr id="48" name="Down Arrow 51">
              <a:extLst>
                <a:ext uri="{FF2B5EF4-FFF2-40B4-BE49-F238E27FC236}">
                  <a16:creationId xmlns:a16="http://schemas.microsoft.com/office/drawing/2014/main" id="{09B6F872-67D6-4B00-9396-1B69C7AE9FBE}"/>
                </a:ext>
              </a:extLst>
            </p:cNvPr>
            <p:cNvSpPr/>
            <p:nvPr/>
          </p:nvSpPr>
          <p:spPr>
            <a:xfrm rot="16200000">
              <a:off x="6008232" y="3185646"/>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49" name="Down Arrow 52">
              <a:extLst>
                <a:ext uri="{FF2B5EF4-FFF2-40B4-BE49-F238E27FC236}">
                  <a16:creationId xmlns:a16="http://schemas.microsoft.com/office/drawing/2014/main" id="{85B3E838-A518-42C3-AC1A-70476F1A4689}"/>
                </a:ext>
              </a:extLst>
            </p:cNvPr>
            <p:cNvSpPr/>
            <p:nvPr/>
          </p:nvSpPr>
          <p:spPr>
            <a:xfrm rot="16200000">
              <a:off x="6011658" y="4060364"/>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0" name="Down Arrow 53">
              <a:extLst>
                <a:ext uri="{FF2B5EF4-FFF2-40B4-BE49-F238E27FC236}">
                  <a16:creationId xmlns:a16="http://schemas.microsoft.com/office/drawing/2014/main" id="{22687A70-97AE-4B7B-9B4A-A47CACF938E0}"/>
                </a:ext>
              </a:extLst>
            </p:cNvPr>
            <p:cNvSpPr/>
            <p:nvPr/>
          </p:nvSpPr>
          <p:spPr>
            <a:xfrm rot="16200000">
              <a:off x="6022312" y="5450420"/>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51" name="Rounded Rectangle 59">
              <a:extLst>
                <a:ext uri="{FF2B5EF4-FFF2-40B4-BE49-F238E27FC236}">
                  <a16:creationId xmlns:a16="http://schemas.microsoft.com/office/drawing/2014/main" id="{AB30FFE6-3C1A-4191-96C7-3E44D5B9A560}"/>
                </a:ext>
              </a:extLst>
            </p:cNvPr>
            <p:cNvSpPr/>
            <p:nvPr/>
          </p:nvSpPr>
          <p:spPr>
            <a:xfrm>
              <a:off x="6326560" y="3058458"/>
              <a:ext cx="919582" cy="548462"/>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p:txBody>
        </p:sp>
        <p:sp>
          <p:nvSpPr>
            <p:cNvPr id="52" name="Rounded Rectangle 60">
              <a:extLst>
                <a:ext uri="{FF2B5EF4-FFF2-40B4-BE49-F238E27FC236}">
                  <a16:creationId xmlns:a16="http://schemas.microsoft.com/office/drawing/2014/main" id="{C89C0734-E444-4CB1-BCF9-44CF2C70DF5B}"/>
                </a:ext>
              </a:extLst>
            </p:cNvPr>
            <p:cNvSpPr/>
            <p:nvPr/>
          </p:nvSpPr>
          <p:spPr>
            <a:xfrm>
              <a:off x="6350483" y="4118687"/>
              <a:ext cx="919582" cy="348197"/>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p:txBody>
        </p:sp>
        <p:sp>
          <p:nvSpPr>
            <p:cNvPr id="53" name="Rounded Rectangle 61">
              <a:extLst>
                <a:ext uri="{FF2B5EF4-FFF2-40B4-BE49-F238E27FC236}">
                  <a16:creationId xmlns:a16="http://schemas.microsoft.com/office/drawing/2014/main" id="{B7FDDDC8-923B-4DA4-89A3-2C0F69B49918}"/>
                </a:ext>
              </a:extLst>
            </p:cNvPr>
            <p:cNvSpPr/>
            <p:nvPr/>
          </p:nvSpPr>
          <p:spPr>
            <a:xfrm>
              <a:off x="6359071" y="4786446"/>
              <a:ext cx="919582" cy="36439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p:txBody>
        </p:sp>
        <p:sp>
          <p:nvSpPr>
            <p:cNvPr id="54" name="Rounded Rectangle 63">
              <a:extLst>
                <a:ext uri="{FF2B5EF4-FFF2-40B4-BE49-F238E27FC236}">
                  <a16:creationId xmlns:a16="http://schemas.microsoft.com/office/drawing/2014/main" id="{CA7504E4-3E08-4828-BE0C-61B55B1901C0}"/>
                </a:ext>
              </a:extLst>
            </p:cNvPr>
            <p:cNvSpPr/>
            <p:nvPr/>
          </p:nvSpPr>
          <p:spPr>
            <a:xfrm>
              <a:off x="6364912" y="5441764"/>
              <a:ext cx="919582" cy="354183"/>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5" name="Down Arrow 93">
              <a:extLst>
                <a:ext uri="{FF2B5EF4-FFF2-40B4-BE49-F238E27FC236}">
                  <a16:creationId xmlns:a16="http://schemas.microsoft.com/office/drawing/2014/main" id="{CD41E4E7-1DE9-4CD6-8603-7972D88474A7}"/>
                </a:ext>
              </a:extLst>
            </p:cNvPr>
            <p:cNvSpPr/>
            <p:nvPr/>
          </p:nvSpPr>
          <p:spPr>
            <a:xfrm rot="16200000">
              <a:off x="6009086" y="4786563"/>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grpSp>
        <p:nvGrpSpPr>
          <p:cNvPr id="56" name="Group 55">
            <a:extLst>
              <a:ext uri="{FF2B5EF4-FFF2-40B4-BE49-F238E27FC236}">
                <a16:creationId xmlns:a16="http://schemas.microsoft.com/office/drawing/2014/main" id="{8DF815B0-25F2-4591-90B4-3DFECF57F13A}"/>
              </a:ext>
            </a:extLst>
          </p:cNvPr>
          <p:cNvGrpSpPr/>
          <p:nvPr/>
        </p:nvGrpSpPr>
        <p:grpSpPr>
          <a:xfrm>
            <a:off x="8457853" y="1728553"/>
            <a:ext cx="1482544" cy="3537333"/>
            <a:chOff x="7253082" y="1689454"/>
            <a:chExt cx="1482544" cy="3537333"/>
          </a:xfrm>
        </p:grpSpPr>
        <p:sp>
          <p:nvSpPr>
            <p:cNvPr id="57" name="Rounded Rectangle 32">
              <a:extLst>
                <a:ext uri="{FF2B5EF4-FFF2-40B4-BE49-F238E27FC236}">
                  <a16:creationId xmlns:a16="http://schemas.microsoft.com/office/drawing/2014/main" id="{944323E9-5E50-463C-9ACC-0182FCED6B42}"/>
                </a:ext>
              </a:extLst>
            </p:cNvPr>
            <p:cNvSpPr/>
            <p:nvPr/>
          </p:nvSpPr>
          <p:spPr>
            <a:xfrm>
              <a:off x="7782336" y="3528208"/>
              <a:ext cx="953290" cy="1196591"/>
            </a:xfrm>
            <a:prstGeom prst="roundRect">
              <a:avLst/>
            </a:prstGeom>
            <a:ln>
              <a:solidFill>
                <a:srgbClr val="595959"/>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solidFill>
                    <a:schemeClr val="bg2">
                      <a:lumMod val="10000"/>
                    </a:schemeClr>
                  </a:solidFill>
                  <a:latin typeface="Consolas" panose="020B0609020204030204" pitchFamily="49" charset="0"/>
                </a:rPr>
                <a:t>CT</a:t>
              </a:r>
              <a:r>
                <a:rPr lang="en-US" sz="1200" dirty="0">
                  <a:latin typeface="Consolas" panose="020B0609020204030204" pitchFamily="49" charset="0"/>
                </a:rPr>
                <a:t>, 4</a:t>
              </a:r>
              <a:br>
                <a:rPr lang="en-US" sz="1200" dirty="0">
                  <a:latin typeface="Consolas" panose="020B0609020204030204" pitchFamily="49" charset="0"/>
                </a:rPr>
              </a:br>
              <a:r>
                <a:rPr lang="en-US" sz="1200" dirty="0">
                  <a:solidFill>
                    <a:srgbClr val="00B050"/>
                  </a:solidFill>
                  <a:latin typeface="Consolas" panose="020B0609020204030204" pitchFamily="49" charset="0"/>
                </a:rPr>
                <a:t>NJ</a:t>
              </a:r>
              <a:r>
                <a:rPr lang="en-US" sz="1200" dirty="0">
                  <a:latin typeface="Consolas" panose="020B0609020204030204" pitchFamily="49" charset="0"/>
                </a:rPr>
                <a:t>, 5</a:t>
              </a:r>
            </a:p>
            <a:p>
              <a:pPr algn="ctr"/>
              <a:r>
                <a:rPr lang="en-US" sz="1200" dirty="0">
                  <a:solidFill>
                    <a:srgbClr val="FF0000"/>
                  </a:solidFill>
                  <a:latin typeface="Consolas" panose="020B0609020204030204" pitchFamily="49" charset="0"/>
                </a:rPr>
                <a:t>NY</a:t>
              </a:r>
              <a:r>
                <a:rPr lang="en-US" sz="1200" dirty="0">
                  <a:latin typeface="Consolas" panose="020B0609020204030204" pitchFamily="49" charset="0"/>
                </a:rPr>
                <a:t>, 6</a:t>
              </a:r>
            </a:p>
            <a:p>
              <a:pPr algn="ctr"/>
              <a:r>
                <a:rPr lang="en-US" sz="1200" dirty="0">
                  <a:solidFill>
                    <a:srgbClr val="00B0F0"/>
                  </a:solidFill>
                  <a:latin typeface="Consolas" panose="020B0609020204030204" pitchFamily="49" charset="0"/>
                </a:rPr>
                <a:t>PA</a:t>
              </a:r>
              <a:r>
                <a:rPr lang="en-US" sz="1200" dirty="0">
                  <a:latin typeface="Consolas" panose="020B0609020204030204" pitchFamily="49" charset="0"/>
                </a:rPr>
                <a:t>, 5</a:t>
              </a:r>
            </a:p>
            <a:p>
              <a:pPr algn="ctr"/>
              <a:r>
                <a:rPr lang="en-US" sz="1200" dirty="0">
                  <a:solidFill>
                    <a:srgbClr val="002060"/>
                  </a:solidFill>
                  <a:latin typeface="Consolas" panose="020B0609020204030204" pitchFamily="49" charset="0"/>
                </a:rPr>
                <a:t>VT</a:t>
              </a:r>
              <a:r>
                <a:rPr lang="en-US" sz="1200" dirty="0">
                  <a:latin typeface="Consolas" panose="020B0609020204030204" pitchFamily="49" charset="0"/>
                </a:rPr>
                <a:t>, 3</a:t>
              </a:r>
            </a:p>
          </p:txBody>
        </p:sp>
        <p:sp>
          <p:nvSpPr>
            <p:cNvPr id="58" name="Rounded Rectangular Callout 35">
              <a:extLst>
                <a:ext uri="{FF2B5EF4-FFF2-40B4-BE49-F238E27FC236}">
                  <a16:creationId xmlns:a16="http://schemas.microsoft.com/office/drawing/2014/main" id="{3F4DABDE-023A-409A-9C25-B49B128DA09C}"/>
                </a:ext>
              </a:extLst>
            </p:cNvPr>
            <p:cNvSpPr/>
            <p:nvPr/>
          </p:nvSpPr>
          <p:spPr>
            <a:xfrm>
              <a:off x="7782336" y="1689454"/>
              <a:ext cx="953290" cy="611389"/>
            </a:xfrm>
            <a:prstGeom prst="wedgeRoundRectCallout">
              <a:avLst>
                <a:gd name="adj1" fmla="val -9118"/>
                <a:gd name="adj2" fmla="val 120643"/>
                <a:gd name="adj3" fmla="val 16667"/>
              </a:avLst>
            </a:prstGeom>
            <a:solidFill>
              <a:srgbClr val="595959"/>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pPr algn="ctr"/>
              <a:r>
                <a:rPr lang="en-US" sz="1400" b="1" dirty="0">
                  <a:solidFill>
                    <a:schemeClr val="bg1"/>
                  </a:solidFill>
                  <a:latin typeface="Sherman Sans Book" pitchFamily="50" charset="0"/>
                  <a:ea typeface="Sherman Sans Book" pitchFamily="50" charset="0"/>
                </a:rPr>
                <a:t>Combine</a:t>
              </a:r>
            </a:p>
          </p:txBody>
        </p:sp>
        <p:sp>
          <p:nvSpPr>
            <p:cNvPr id="59" name="Down Arrow 54">
              <a:extLst>
                <a:ext uri="{FF2B5EF4-FFF2-40B4-BE49-F238E27FC236}">
                  <a16:creationId xmlns:a16="http://schemas.microsoft.com/office/drawing/2014/main" id="{02AD4B0B-98A3-4526-87C1-7D1E20C9D2F5}"/>
                </a:ext>
              </a:extLst>
            </p:cNvPr>
            <p:cNvSpPr/>
            <p:nvPr/>
          </p:nvSpPr>
          <p:spPr>
            <a:xfrm rot="18592325">
              <a:off x="7400397" y="3275118"/>
              <a:ext cx="179690" cy="474320"/>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0" name="Down Arrow 55">
              <a:extLst>
                <a:ext uri="{FF2B5EF4-FFF2-40B4-BE49-F238E27FC236}">
                  <a16:creationId xmlns:a16="http://schemas.microsoft.com/office/drawing/2014/main" id="{F68B082E-53D6-4278-9E62-8F83E9E97E59}"/>
                </a:ext>
              </a:extLst>
            </p:cNvPr>
            <p:cNvSpPr/>
            <p:nvPr/>
          </p:nvSpPr>
          <p:spPr>
            <a:xfrm rot="13993227">
              <a:off x="7445521" y="4441960"/>
              <a:ext cx="179690" cy="528143"/>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1" name="Down Arrow 56">
              <a:extLst>
                <a:ext uri="{FF2B5EF4-FFF2-40B4-BE49-F238E27FC236}">
                  <a16:creationId xmlns:a16="http://schemas.microsoft.com/office/drawing/2014/main" id="{11A9BBB0-289A-4F2A-9814-40325C38055C}"/>
                </a:ext>
              </a:extLst>
            </p:cNvPr>
            <p:cNvSpPr/>
            <p:nvPr/>
          </p:nvSpPr>
          <p:spPr>
            <a:xfrm rot="16200000">
              <a:off x="7445968" y="4079331"/>
              <a:ext cx="179690" cy="388084"/>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sp>
          <p:nvSpPr>
            <p:cNvPr id="62" name="Down Arrow 95">
              <a:extLst>
                <a:ext uri="{FF2B5EF4-FFF2-40B4-BE49-F238E27FC236}">
                  <a16:creationId xmlns:a16="http://schemas.microsoft.com/office/drawing/2014/main" id="{07860CAB-6C39-4E60-8820-C57FCA05E1B6}"/>
                </a:ext>
              </a:extLst>
            </p:cNvPr>
            <p:cNvSpPr/>
            <p:nvPr/>
          </p:nvSpPr>
          <p:spPr>
            <a:xfrm rot="13629537">
              <a:off x="7553773" y="4728785"/>
              <a:ext cx="204202" cy="791802"/>
            </a:xfrm>
            <a:prstGeom prst="downArrow">
              <a:avLst>
                <a:gd name="adj1" fmla="val 34189"/>
                <a:gd name="adj2" fmla="val 32930"/>
              </a:avLst>
            </a:prstGeom>
            <a:solidFill>
              <a:schemeClr val="accent1"/>
            </a:solidFill>
            <a:ln>
              <a:noFill/>
            </a:ln>
          </p:spPr>
          <p:style>
            <a:lnRef idx="1">
              <a:schemeClr val="dk1"/>
            </a:lnRef>
            <a:fillRef idx="2">
              <a:schemeClr val="dk1"/>
            </a:fillRef>
            <a:effectRef idx="1">
              <a:schemeClr val="dk1"/>
            </a:effectRef>
            <a:fontRef idx="minor">
              <a:schemeClr val="dk1"/>
            </a:fontRef>
          </p:style>
          <p:txBody>
            <a:bodyPr rtlCol="0" anchor="ctr">
              <a:noAutofit/>
            </a:bodyPr>
            <a:lstStyle/>
            <a:p>
              <a:pPr algn="ctr"/>
              <a:endParaRPr lang="en-US" sz="1350" dirty="0"/>
            </a:p>
          </p:txBody>
        </p:sp>
      </p:grpSp>
    </p:spTree>
    <p:extLst>
      <p:ext uri="{BB962C8B-B14F-4D97-AF65-F5344CB8AC3E}">
        <p14:creationId xmlns:p14="http://schemas.microsoft.com/office/powerpoint/2010/main" val="74533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79500-3A0F-4EE6-874A-7262C8F7B422}"/>
              </a:ext>
            </a:extLst>
          </p:cNvPr>
          <p:cNvSpPr>
            <a:spLocks noGrp="1"/>
          </p:cNvSpPr>
          <p:nvPr>
            <p:ph type="title"/>
          </p:nvPr>
        </p:nvSpPr>
        <p:spPr/>
        <p:txBody>
          <a:bodyPr/>
          <a:lstStyle/>
          <a:p>
            <a:r>
              <a:rPr lang="en-US" dirty="0"/>
              <a:t>HIVE</a:t>
            </a:r>
          </a:p>
        </p:txBody>
      </p:sp>
      <p:sp>
        <p:nvSpPr>
          <p:cNvPr id="3" name="Subtitle 2">
            <a:extLst>
              <a:ext uri="{FF2B5EF4-FFF2-40B4-BE49-F238E27FC236}">
                <a16:creationId xmlns:a16="http://schemas.microsoft.com/office/drawing/2014/main" id="{22D9AB3A-8C1B-4211-9DE9-55320737AA98}"/>
              </a:ext>
            </a:extLst>
          </p:cNvPr>
          <p:cNvSpPr>
            <a:spLocks noGrp="1"/>
          </p:cNvSpPr>
          <p:nvPr>
            <p:ph type="body" idx="1"/>
          </p:nvPr>
        </p:nvSpPr>
        <p:spPr/>
        <p:txBody>
          <a:bodyPr/>
          <a:lstStyle/>
          <a:p>
            <a:r>
              <a:rPr lang="en-US" dirty="0"/>
              <a:t>SQL Over Hadoop HDFS</a:t>
            </a:r>
          </a:p>
        </p:txBody>
      </p:sp>
      <p:pic>
        <p:nvPicPr>
          <p:cNvPr id="5" name="Picture 2" descr="Apache Hive - Wikipedia">
            <a:extLst>
              <a:ext uri="{FF2B5EF4-FFF2-40B4-BE49-F238E27FC236}">
                <a16:creationId xmlns:a16="http://schemas.microsoft.com/office/drawing/2014/main" id="{1F98CE3F-F48A-4364-9B8F-CA7978975A5D}"/>
              </a:ext>
            </a:extLst>
          </p:cNvPr>
          <p:cNvPicPr>
            <a:picLocks noGrp="1" noChangeAspect="1" noChangeArrowheads="1"/>
          </p:cNvPicPr>
          <p:nvPr>
            <p:ph type="media" sz="quarter" idx="4294967295"/>
          </p:nvPr>
        </p:nvPicPr>
        <p:blipFill>
          <a:blip r:embed="rId2">
            <a:extLst>
              <a:ext uri="{28A0092B-C50C-407E-A947-70E740481C1C}">
                <a14:useLocalDpi xmlns:a14="http://schemas.microsoft.com/office/drawing/2010/main" val="0"/>
              </a:ext>
            </a:extLst>
          </a:blip>
          <a:srcRect/>
          <a:stretch>
            <a:fillRect/>
          </a:stretch>
        </p:blipFill>
        <p:spPr bwMode="auto">
          <a:xfrm>
            <a:off x="8506868" y="1276810"/>
            <a:ext cx="2024062" cy="1820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7260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FB61581-3D83-434E-9A29-BD3C1E27CFF0}"/>
              </a:ext>
            </a:extLst>
          </p:cNvPr>
          <p:cNvSpPr>
            <a:spLocks noGrp="1"/>
          </p:cNvSpPr>
          <p:nvPr>
            <p:ph type="title"/>
          </p:nvPr>
        </p:nvSpPr>
        <p:spPr/>
        <p:txBody>
          <a:bodyPr/>
          <a:lstStyle/>
          <a:p>
            <a:r>
              <a:rPr lang="en-US" dirty="0"/>
              <a:t>What is HIVE?</a:t>
            </a:r>
          </a:p>
        </p:txBody>
      </p:sp>
      <p:sp>
        <p:nvSpPr>
          <p:cNvPr id="6" name="Content Placeholder 5">
            <a:extLst>
              <a:ext uri="{FF2B5EF4-FFF2-40B4-BE49-F238E27FC236}">
                <a16:creationId xmlns:a16="http://schemas.microsoft.com/office/drawing/2014/main" id="{27E14992-51A6-4F91-9581-D71F0A027031}"/>
              </a:ext>
            </a:extLst>
          </p:cNvPr>
          <p:cNvSpPr>
            <a:spLocks noGrp="1"/>
          </p:cNvSpPr>
          <p:nvPr>
            <p:ph idx="1"/>
          </p:nvPr>
        </p:nvSpPr>
        <p:spPr>
          <a:xfrm>
            <a:off x="838200" y="1455465"/>
            <a:ext cx="10515600" cy="4721498"/>
          </a:xfrm>
        </p:spPr>
        <p:txBody>
          <a:bodyPr/>
          <a:lstStyle/>
          <a:p>
            <a:r>
              <a:rPr lang="en-US" sz="2800" dirty="0"/>
              <a:t>SQL on Hadoop</a:t>
            </a:r>
          </a:p>
          <a:p>
            <a:r>
              <a:rPr lang="en-US" sz="2800" dirty="0"/>
              <a:t>Apply a table schema over the data in HDFS</a:t>
            </a:r>
          </a:p>
          <a:p>
            <a:r>
              <a:rPr lang="en-US" sz="2800" dirty="0"/>
              <a:t>Schema is not persistent – its “schema on read”</a:t>
            </a:r>
          </a:p>
          <a:p>
            <a:r>
              <a:rPr lang="en-US" sz="2800" dirty="0"/>
              <a:t>Not standard SQL, but HiveQL – HQL</a:t>
            </a:r>
          </a:p>
          <a:p>
            <a:r>
              <a:rPr lang="en-US" sz="2800" dirty="0"/>
              <a:t>Developed by Facebook, Now Apache Foundation</a:t>
            </a:r>
          </a:p>
          <a:p>
            <a:r>
              <a:rPr lang="en-US" sz="2800" dirty="0" err="1"/>
              <a:t>Hcatalog</a:t>
            </a:r>
            <a:r>
              <a:rPr lang="en-US" sz="2800" dirty="0"/>
              <a:t> / Hive </a:t>
            </a:r>
            <a:r>
              <a:rPr lang="en-US" sz="2800" dirty="0" err="1"/>
              <a:t>metastore</a:t>
            </a:r>
            <a:r>
              <a:rPr lang="en-US" sz="2800" dirty="0"/>
              <a:t> provides table access to other tools in the Hadoop ecosystem.</a:t>
            </a:r>
          </a:p>
        </p:txBody>
      </p:sp>
    </p:spTree>
    <p:extLst>
      <p:ext uri="{BB962C8B-B14F-4D97-AF65-F5344CB8AC3E}">
        <p14:creationId xmlns:p14="http://schemas.microsoft.com/office/powerpoint/2010/main" val="35538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6D6B6-7760-41F7-8337-833568CAAE68}"/>
              </a:ext>
            </a:extLst>
          </p:cNvPr>
          <p:cNvSpPr>
            <a:spLocks noGrp="1"/>
          </p:cNvSpPr>
          <p:nvPr>
            <p:ph type="title"/>
          </p:nvPr>
        </p:nvSpPr>
        <p:spPr/>
        <p:txBody>
          <a:bodyPr/>
          <a:lstStyle/>
          <a:p>
            <a:r>
              <a:rPr lang="en-US" dirty="0"/>
              <a:t>Hive Architecture</a:t>
            </a:r>
          </a:p>
        </p:txBody>
      </p:sp>
      <p:pic>
        <p:nvPicPr>
          <p:cNvPr id="5" name="Graphic 4" descr="User with solid fill">
            <a:extLst>
              <a:ext uri="{FF2B5EF4-FFF2-40B4-BE49-F238E27FC236}">
                <a16:creationId xmlns:a16="http://schemas.microsoft.com/office/drawing/2014/main" id="{83A8889A-A706-44F3-9080-2FBCF79EE5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501276" y="414283"/>
            <a:ext cx="1387378" cy="1540683"/>
          </a:xfrm>
          <a:prstGeom prst="rect">
            <a:avLst/>
          </a:prstGeom>
        </p:spPr>
      </p:pic>
      <p:sp>
        <p:nvSpPr>
          <p:cNvPr id="6" name="Rectangle: Rounded Corners 5">
            <a:extLst>
              <a:ext uri="{FF2B5EF4-FFF2-40B4-BE49-F238E27FC236}">
                <a16:creationId xmlns:a16="http://schemas.microsoft.com/office/drawing/2014/main" id="{E332F93A-D079-41C8-9BC4-6DFD7D82E2F2}"/>
              </a:ext>
            </a:extLst>
          </p:cNvPr>
          <p:cNvSpPr/>
          <p:nvPr/>
        </p:nvSpPr>
        <p:spPr>
          <a:xfrm>
            <a:off x="866827" y="2270628"/>
            <a:ext cx="10515599" cy="84208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Hive Client</a:t>
            </a:r>
          </a:p>
        </p:txBody>
      </p:sp>
      <p:sp>
        <p:nvSpPr>
          <p:cNvPr id="9" name="Rectangle: Rounded Corners 8">
            <a:extLst>
              <a:ext uri="{FF2B5EF4-FFF2-40B4-BE49-F238E27FC236}">
                <a16:creationId xmlns:a16="http://schemas.microsoft.com/office/drawing/2014/main" id="{C8EC8E46-A1B8-4AA2-9096-39C0A14A941F}"/>
              </a:ext>
            </a:extLst>
          </p:cNvPr>
          <p:cNvSpPr/>
          <p:nvPr/>
        </p:nvSpPr>
        <p:spPr>
          <a:xfrm>
            <a:off x="937166" y="3719810"/>
            <a:ext cx="10515600" cy="898431"/>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Hive Server:</a:t>
            </a:r>
          </a:p>
          <a:p>
            <a:pPr algn="ctr"/>
            <a:r>
              <a:rPr lang="en-US" dirty="0"/>
              <a:t>Meta store, Command Parser, Query Planner/Optimizer</a:t>
            </a:r>
          </a:p>
        </p:txBody>
      </p:sp>
      <p:sp>
        <p:nvSpPr>
          <p:cNvPr id="10" name="Rectangle: Rounded Corners 9">
            <a:extLst>
              <a:ext uri="{FF2B5EF4-FFF2-40B4-BE49-F238E27FC236}">
                <a16:creationId xmlns:a16="http://schemas.microsoft.com/office/drawing/2014/main" id="{E592698C-1FB8-41AC-B7D2-BCAC7A9E08B0}"/>
              </a:ext>
            </a:extLst>
          </p:cNvPr>
          <p:cNvSpPr/>
          <p:nvPr/>
        </p:nvSpPr>
        <p:spPr>
          <a:xfrm>
            <a:off x="852513" y="5039282"/>
            <a:ext cx="10486973" cy="51112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YARN</a:t>
            </a:r>
          </a:p>
        </p:txBody>
      </p:sp>
      <p:sp>
        <p:nvSpPr>
          <p:cNvPr id="11" name="Rectangle: Rounded Corners 10">
            <a:extLst>
              <a:ext uri="{FF2B5EF4-FFF2-40B4-BE49-F238E27FC236}">
                <a16:creationId xmlns:a16="http://schemas.microsoft.com/office/drawing/2014/main" id="{32A361D8-6428-4307-9A15-192067680EEF}"/>
              </a:ext>
            </a:extLst>
          </p:cNvPr>
          <p:cNvSpPr/>
          <p:nvPr/>
        </p:nvSpPr>
        <p:spPr>
          <a:xfrm>
            <a:off x="838200" y="5608864"/>
            <a:ext cx="10515600" cy="511129"/>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HDFS</a:t>
            </a:r>
          </a:p>
        </p:txBody>
      </p:sp>
      <p:sp>
        <p:nvSpPr>
          <p:cNvPr id="12" name="Arrow: Down 11">
            <a:extLst>
              <a:ext uri="{FF2B5EF4-FFF2-40B4-BE49-F238E27FC236}">
                <a16:creationId xmlns:a16="http://schemas.microsoft.com/office/drawing/2014/main" id="{476AC69F-7571-4244-A577-4B49523D5400}"/>
              </a:ext>
            </a:extLst>
          </p:cNvPr>
          <p:cNvSpPr/>
          <p:nvPr/>
        </p:nvSpPr>
        <p:spPr>
          <a:xfrm>
            <a:off x="4245216" y="2976805"/>
            <a:ext cx="3899499" cy="83140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Middleware</a:t>
            </a:r>
            <a:br>
              <a:rPr lang="en-US" dirty="0"/>
            </a:br>
            <a:r>
              <a:rPr lang="en-US" dirty="0"/>
              <a:t>JDBC/Thrift</a:t>
            </a:r>
          </a:p>
        </p:txBody>
      </p:sp>
      <p:sp>
        <p:nvSpPr>
          <p:cNvPr id="13" name="Arrow: Down 12">
            <a:extLst>
              <a:ext uri="{FF2B5EF4-FFF2-40B4-BE49-F238E27FC236}">
                <a16:creationId xmlns:a16="http://schemas.microsoft.com/office/drawing/2014/main" id="{7430B111-2745-4AE6-8BDD-5143EE1FEEC5}"/>
              </a:ext>
            </a:extLst>
          </p:cNvPr>
          <p:cNvSpPr/>
          <p:nvPr/>
        </p:nvSpPr>
        <p:spPr>
          <a:xfrm>
            <a:off x="5445590" y="1857115"/>
            <a:ext cx="1498750" cy="679175"/>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HQL</a:t>
            </a:r>
          </a:p>
        </p:txBody>
      </p:sp>
      <p:sp>
        <p:nvSpPr>
          <p:cNvPr id="14" name="Arrow: Down 13">
            <a:extLst>
              <a:ext uri="{FF2B5EF4-FFF2-40B4-BE49-F238E27FC236}">
                <a16:creationId xmlns:a16="http://schemas.microsoft.com/office/drawing/2014/main" id="{26140AD5-18EC-4B89-A526-C19730535633}"/>
              </a:ext>
            </a:extLst>
          </p:cNvPr>
          <p:cNvSpPr/>
          <p:nvPr/>
        </p:nvSpPr>
        <p:spPr>
          <a:xfrm>
            <a:off x="4600455" y="4462863"/>
            <a:ext cx="3048342" cy="700148"/>
          </a:xfrm>
          <a:prstGeom prst="down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YARN Job</a:t>
            </a:r>
          </a:p>
        </p:txBody>
      </p:sp>
    </p:spTree>
    <p:extLst>
      <p:ext uri="{BB962C8B-B14F-4D97-AF65-F5344CB8AC3E}">
        <p14:creationId xmlns:p14="http://schemas.microsoft.com/office/powerpoint/2010/main" val="2502248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F4BAFA7-19E5-4879-9784-7C1BA157A7CF}"/>
              </a:ext>
            </a:extLst>
          </p:cNvPr>
          <p:cNvSpPr>
            <a:spLocks noGrp="1"/>
          </p:cNvSpPr>
          <p:nvPr>
            <p:ph type="title"/>
          </p:nvPr>
        </p:nvSpPr>
        <p:spPr/>
        <p:txBody>
          <a:bodyPr/>
          <a:lstStyle/>
          <a:p>
            <a:r>
              <a:rPr lang="en-US" dirty="0"/>
              <a:t>Hive </a:t>
            </a:r>
            <a:r>
              <a:rPr lang="en-US" dirty="0" err="1"/>
              <a:t>Metastore</a:t>
            </a:r>
            <a:endParaRPr lang="en-US" dirty="0"/>
          </a:p>
        </p:txBody>
      </p:sp>
      <p:sp>
        <p:nvSpPr>
          <p:cNvPr id="5" name="Content Placeholder 4">
            <a:extLst>
              <a:ext uri="{FF2B5EF4-FFF2-40B4-BE49-F238E27FC236}">
                <a16:creationId xmlns:a16="http://schemas.microsoft.com/office/drawing/2014/main" id="{A738DE07-C6AB-41BC-A671-0C16422FA4BA}"/>
              </a:ext>
            </a:extLst>
          </p:cNvPr>
          <p:cNvSpPr>
            <a:spLocks noGrp="1"/>
          </p:cNvSpPr>
          <p:nvPr>
            <p:ph idx="1"/>
          </p:nvPr>
        </p:nvSpPr>
        <p:spPr>
          <a:xfrm>
            <a:off x="838200" y="1428413"/>
            <a:ext cx="10515600" cy="2932572"/>
          </a:xfrm>
        </p:spPr>
        <p:txBody>
          <a:bodyPr>
            <a:normAutofit fontScale="77500" lnSpcReduction="20000"/>
          </a:bodyPr>
          <a:lstStyle/>
          <a:p>
            <a:r>
              <a:rPr lang="en-US" dirty="0"/>
              <a:t>The Hive </a:t>
            </a:r>
            <a:r>
              <a:rPr lang="en-US" dirty="0" err="1"/>
              <a:t>metastore</a:t>
            </a:r>
            <a:r>
              <a:rPr lang="en-US" dirty="0"/>
              <a:t> holds schema / metadata information for hive database objects:</a:t>
            </a:r>
          </a:p>
          <a:p>
            <a:pPr lvl="1"/>
            <a:r>
              <a:rPr lang="en-US" dirty="0"/>
              <a:t>Databases</a:t>
            </a:r>
          </a:p>
          <a:p>
            <a:pPr lvl="1"/>
            <a:r>
              <a:rPr lang="en-US" dirty="0"/>
              <a:t>Tables</a:t>
            </a:r>
          </a:p>
          <a:p>
            <a:pPr lvl="1"/>
            <a:r>
              <a:rPr lang="en-US" dirty="0"/>
              <a:t>Views</a:t>
            </a:r>
          </a:p>
          <a:p>
            <a:pPr lvl="1"/>
            <a:r>
              <a:rPr lang="en-US" dirty="0"/>
              <a:t>Indexes</a:t>
            </a:r>
          </a:p>
          <a:p>
            <a:r>
              <a:rPr lang="en-US" dirty="0"/>
              <a:t>The </a:t>
            </a:r>
            <a:r>
              <a:rPr lang="en-US" dirty="0" err="1"/>
              <a:t>metastore</a:t>
            </a:r>
            <a:r>
              <a:rPr lang="en-US" dirty="0"/>
              <a:t> is commonly an RDBMS</a:t>
            </a:r>
          </a:p>
          <a:p>
            <a:r>
              <a:rPr lang="en-US" dirty="0"/>
              <a:t>The actual data itself are stored on HDFS.</a:t>
            </a:r>
          </a:p>
        </p:txBody>
      </p:sp>
      <p:sp>
        <p:nvSpPr>
          <p:cNvPr id="6" name="Flowchart: Magnetic Disk 5">
            <a:extLst>
              <a:ext uri="{FF2B5EF4-FFF2-40B4-BE49-F238E27FC236}">
                <a16:creationId xmlns:a16="http://schemas.microsoft.com/office/drawing/2014/main" id="{0C74C1DF-C14F-4C48-BE46-8C97FD10C20B}"/>
              </a:ext>
            </a:extLst>
          </p:cNvPr>
          <p:cNvSpPr/>
          <p:nvPr/>
        </p:nvSpPr>
        <p:spPr>
          <a:xfrm>
            <a:off x="4163552" y="4584219"/>
            <a:ext cx="1709852" cy="1739646"/>
          </a:xfrm>
          <a:prstGeom prst="flowChartMagneticDisk">
            <a:avLst/>
          </a:prstGeom>
          <a:ln>
            <a:solidFill>
              <a:schemeClr val="accent1"/>
            </a:solidFill>
          </a:ln>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en-US" sz="2000" dirty="0">
                <a:solidFill>
                  <a:schemeClr val="accent1"/>
                </a:solidFill>
                <a:latin typeface="Sherman Sans Book" pitchFamily="50" charset="0"/>
                <a:ea typeface="Sherman Sans Book" pitchFamily="50" charset="0"/>
              </a:rPr>
              <a:t>Order Schema</a:t>
            </a:r>
          </a:p>
          <a:p>
            <a:pPr algn="ctr"/>
            <a:endParaRPr lang="en-US" dirty="0">
              <a:solidFill>
                <a:schemeClr val="tx1">
                  <a:lumMod val="65000"/>
                  <a:lumOff val="35000"/>
                </a:schemeClr>
              </a:solidFill>
              <a:latin typeface="Sherman Sans Book" pitchFamily="50" charset="0"/>
              <a:ea typeface="Sherman Sans Book" pitchFamily="50" charset="0"/>
            </a:endParaRPr>
          </a:p>
        </p:txBody>
      </p:sp>
      <p:pic>
        <p:nvPicPr>
          <p:cNvPr id="7" name="Graphic 6" descr="Table">
            <a:extLst>
              <a:ext uri="{FF2B5EF4-FFF2-40B4-BE49-F238E27FC236}">
                <a16:creationId xmlns:a16="http://schemas.microsoft.com/office/drawing/2014/main" id="{1EB330FF-1A09-4F5D-9460-ADFA13F8CA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82375" y="5440673"/>
            <a:ext cx="831821" cy="831821"/>
          </a:xfrm>
          <a:prstGeom prst="rect">
            <a:avLst/>
          </a:prstGeom>
        </p:spPr>
      </p:pic>
      <p:sp>
        <p:nvSpPr>
          <p:cNvPr id="8" name="Flowchart: Multidocument 7">
            <a:extLst>
              <a:ext uri="{FF2B5EF4-FFF2-40B4-BE49-F238E27FC236}">
                <a16:creationId xmlns:a16="http://schemas.microsoft.com/office/drawing/2014/main" id="{5DE37AE7-DF62-4483-97EF-477AC897B900}"/>
              </a:ext>
            </a:extLst>
          </p:cNvPr>
          <p:cNvSpPr/>
          <p:nvPr/>
        </p:nvSpPr>
        <p:spPr>
          <a:xfrm>
            <a:off x="6731000" y="4656137"/>
            <a:ext cx="2688689" cy="1501901"/>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noAutofit/>
          </a:bodyPr>
          <a:lstStyle/>
          <a:p>
            <a:pPr algn="ctr"/>
            <a:r>
              <a:rPr lang="en-US" sz="2400" dirty="0">
                <a:solidFill>
                  <a:schemeClr val="accent1"/>
                </a:solidFill>
                <a:latin typeface="Sherman Sans Book" pitchFamily="50" charset="0"/>
                <a:ea typeface="Sherman Sans Book" pitchFamily="50" charset="0"/>
              </a:rPr>
              <a:t>HDFS:</a:t>
            </a:r>
          </a:p>
          <a:p>
            <a:pPr algn="ctr"/>
            <a:r>
              <a:rPr lang="en-US" sz="2400" dirty="0">
                <a:solidFill>
                  <a:schemeClr val="accent1"/>
                </a:solidFill>
              </a:rPr>
              <a:t>Order Data</a:t>
            </a:r>
          </a:p>
        </p:txBody>
      </p:sp>
      <p:sp>
        <p:nvSpPr>
          <p:cNvPr id="9" name="TextBox 8">
            <a:extLst>
              <a:ext uri="{FF2B5EF4-FFF2-40B4-BE49-F238E27FC236}">
                <a16:creationId xmlns:a16="http://schemas.microsoft.com/office/drawing/2014/main" id="{4DEA8F59-BF24-43E8-A6CA-D0E8CD93C616}"/>
              </a:ext>
            </a:extLst>
          </p:cNvPr>
          <p:cNvSpPr txBox="1"/>
          <p:nvPr/>
        </p:nvSpPr>
        <p:spPr>
          <a:xfrm>
            <a:off x="1552457" y="5292296"/>
            <a:ext cx="1531188" cy="584775"/>
          </a:xfrm>
          <a:prstGeom prst="rect">
            <a:avLst/>
          </a:prstGeom>
          <a:noFill/>
        </p:spPr>
        <p:txBody>
          <a:bodyPr wrap="none" rtlCol="0">
            <a:noAutofit/>
          </a:bodyPr>
          <a:lstStyle/>
          <a:p>
            <a:r>
              <a:rPr lang="en-US" sz="2000" dirty="0">
                <a:solidFill>
                  <a:schemeClr val="accent1"/>
                </a:solidFill>
                <a:latin typeface="Consolas" panose="020B0609020204030204" pitchFamily="49" charset="0"/>
              </a:rPr>
              <a:t>SELECT *</a:t>
            </a:r>
            <a:br>
              <a:rPr lang="en-US" sz="2000" dirty="0">
                <a:solidFill>
                  <a:schemeClr val="accent1"/>
                </a:solidFill>
                <a:latin typeface="Consolas" panose="020B0609020204030204" pitchFamily="49" charset="0"/>
              </a:rPr>
            </a:br>
            <a:r>
              <a:rPr lang="en-US" sz="2000" dirty="0">
                <a:solidFill>
                  <a:schemeClr val="accent1"/>
                </a:solidFill>
                <a:latin typeface="Consolas" panose="020B0609020204030204" pitchFamily="49" charset="0"/>
              </a:rPr>
              <a:t>FROM orders;</a:t>
            </a:r>
          </a:p>
        </p:txBody>
      </p:sp>
      <p:sp>
        <p:nvSpPr>
          <p:cNvPr id="10" name="Arrow: Right 9">
            <a:extLst>
              <a:ext uri="{FF2B5EF4-FFF2-40B4-BE49-F238E27FC236}">
                <a16:creationId xmlns:a16="http://schemas.microsoft.com/office/drawing/2014/main" id="{2C50C047-7BF6-4D07-90E7-9B1E3CA46D04}"/>
              </a:ext>
            </a:extLst>
          </p:cNvPr>
          <p:cNvSpPr/>
          <p:nvPr/>
        </p:nvSpPr>
        <p:spPr>
          <a:xfrm>
            <a:off x="3542853" y="5665195"/>
            <a:ext cx="543872" cy="3033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Arrow: Right 10">
            <a:extLst>
              <a:ext uri="{FF2B5EF4-FFF2-40B4-BE49-F238E27FC236}">
                <a16:creationId xmlns:a16="http://schemas.microsoft.com/office/drawing/2014/main" id="{EC5F8032-9E93-4379-B2AE-DC7B742CB7FC}"/>
              </a:ext>
            </a:extLst>
          </p:cNvPr>
          <p:cNvSpPr/>
          <p:nvPr/>
        </p:nvSpPr>
        <p:spPr>
          <a:xfrm>
            <a:off x="6111831" y="5573739"/>
            <a:ext cx="543872" cy="3033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extBox 11">
            <a:extLst>
              <a:ext uri="{FF2B5EF4-FFF2-40B4-BE49-F238E27FC236}">
                <a16:creationId xmlns:a16="http://schemas.microsoft.com/office/drawing/2014/main" id="{FA861393-D6D5-4410-87BB-41BF4FE5FDF2}"/>
              </a:ext>
            </a:extLst>
          </p:cNvPr>
          <p:cNvSpPr txBox="1"/>
          <p:nvPr/>
        </p:nvSpPr>
        <p:spPr>
          <a:xfrm>
            <a:off x="4086725" y="4594336"/>
            <a:ext cx="1903197" cy="461665"/>
          </a:xfrm>
          <a:prstGeom prst="rect">
            <a:avLst/>
          </a:prstGeom>
          <a:noFill/>
        </p:spPr>
        <p:txBody>
          <a:bodyPr wrap="square">
            <a:spAutoFit/>
          </a:bodyPr>
          <a:lstStyle/>
          <a:p>
            <a:pPr algn="ctr"/>
            <a:r>
              <a:rPr lang="en-US" sz="2400" dirty="0" err="1">
                <a:solidFill>
                  <a:schemeClr val="accent1"/>
                </a:solidFill>
                <a:latin typeface="Sherman Sans Book" pitchFamily="50" charset="0"/>
                <a:ea typeface="Sherman Sans Book" pitchFamily="50" charset="0"/>
              </a:rPr>
              <a:t>Metastore</a:t>
            </a:r>
            <a:r>
              <a:rPr lang="en-US" sz="2400" dirty="0">
                <a:solidFill>
                  <a:schemeClr val="accent1"/>
                </a:solidFill>
                <a:latin typeface="Sherman Sans Book" pitchFamily="50" charset="0"/>
                <a:ea typeface="Sherman Sans Book" pitchFamily="50" charset="0"/>
              </a:rPr>
              <a:t>:</a:t>
            </a:r>
            <a:endParaRPr lang="en-US" sz="2400" dirty="0">
              <a:solidFill>
                <a:schemeClr val="accent1"/>
              </a:solidFill>
            </a:endParaRPr>
          </a:p>
        </p:txBody>
      </p:sp>
    </p:spTree>
    <p:extLst>
      <p:ext uri="{BB962C8B-B14F-4D97-AF65-F5344CB8AC3E}">
        <p14:creationId xmlns:p14="http://schemas.microsoft.com/office/powerpoint/2010/main" val="3312699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91FE46-A034-484A-B019-4B7262D14AC9}"/>
              </a:ext>
            </a:extLst>
          </p:cNvPr>
          <p:cNvSpPr>
            <a:spLocks noGrp="1"/>
          </p:cNvSpPr>
          <p:nvPr>
            <p:ph type="title"/>
          </p:nvPr>
        </p:nvSpPr>
        <p:spPr/>
        <p:txBody>
          <a:bodyPr/>
          <a:lstStyle/>
          <a:p>
            <a:r>
              <a:rPr lang="en-US" dirty="0"/>
              <a:t>Two Types of Hive Tables</a:t>
            </a:r>
          </a:p>
        </p:txBody>
      </p:sp>
      <p:sp>
        <p:nvSpPr>
          <p:cNvPr id="5" name="Text Placeholder 4">
            <a:extLst>
              <a:ext uri="{FF2B5EF4-FFF2-40B4-BE49-F238E27FC236}">
                <a16:creationId xmlns:a16="http://schemas.microsoft.com/office/drawing/2014/main" id="{D5854F85-E274-43D3-86A3-164E17FEFDAA}"/>
              </a:ext>
            </a:extLst>
          </p:cNvPr>
          <p:cNvSpPr>
            <a:spLocks noGrp="1"/>
          </p:cNvSpPr>
          <p:nvPr>
            <p:ph type="body" idx="1"/>
          </p:nvPr>
        </p:nvSpPr>
        <p:spPr/>
        <p:txBody>
          <a:bodyPr/>
          <a:lstStyle/>
          <a:p>
            <a:r>
              <a:rPr lang="en-US" dirty="0"/>
              <a:t>Internal (Hive-Managed)</a:t>
            </a:r>
          </a:p>
        </p:txBody>
      </p:sp>
      <p:sp>
        <p:nvSpPr>
          <p:cNvPr id="6" name="Content Placeholder 5">
            <a:extLst>
              <a:ext uri="{FF2B5EF4-FFF2-40B4-BE49-F238E27FC236}">
                <a16:creationId xmlns:a16="http://schemas.microsoft.com/office/drawing/2014/main" id="{44AA9599-9D91-4BDD-B0F8-63FD89F103E7}"/>
              </a:ext>
            </a:extLst>
          </p:cNvPr>
          <p:cNvSpPr>
            <a:spLocks noGrp="1"/>
          </p:cNvSpPr>
          <p:nvPr>
            <p:ph sz="half" idx="2"/>
          </p:nvPr>
        </p:nvSpPr>
        <p:spPr/>
        <p:txBody>
          <a:bodyPr/>
          <a:lstStyle/>
          <a:p>
            <a:r>
              <a:rPr lang="en-US" dirty="0"/>
              <a:t>Data and Schema are managed by the Hive, like an RDBMS</a:t>
            </a:r>
          </a:p>
          <a:p>
            <a:r>
              <a:rPr lang="en-US" dirty="0"/>
              <a:t>Data are moved into a special HDFS folder /user/hive/warehouse</a:t>
            </a:r>
          </a:p>
          <a:p>
            <a:r>
              <a:rPr lang="en-US" dirty="0"/>
              <a:t>Drop table </a:t>
            </a:r>
            <a:r>
              <a:rPr lang="en-US" dirty="0">
                <a:sym typeface="Wingdings" panose="05000000000000000000" pitchFamily="2" charset="2"/>
              </a:rPr>
              <a:t> deletes data</a:t>
            </a:r>
          </a:p>
          <a:p>
            <a:r>
              <a:rPr lang="en-US" dirty="0">
                <a:sym typeface="Wingdings" panose="05000000000000000000" pitchFamily="2" charset="2"/>
              </a:rPr>
              <a:t>Insert into table via Hive SQL</a:t>
            </a:r>
            <a:endParaRPr lang="en-US" dirty="0"/>
          </a:p>
        </p:txBody>
      </p:sp>
      <p:sp>
        <p:nvSpPr>
          <p:cNvPr id="7" name="Text Placeholder 6">
            <a:extLst>
              <a:ext uri="{FF2B5EF4-FFF2-40B4-BE49-F238E27FC236}">
                <a16:creationId xmlns:a16="http://schemas.microsoft.com/office/drawing/2014/main" id="{109E4042-8A5E-4246-A559-05A86EAFC1D6}"/>
              </a:ext>
            </a:extLst>
          </p:cNvPr>
          <p:cNvSpPr>
            <a:spLocks noGrp="1"/>
          </p:cNvSpPr>
          <p:nvPr>
            <p:ph type="body" sz="quarter" idx="3"/>
          </p:nvPr>
        </p:nvSpPr>
        <p:spPr/>
        <p:txBody>
          <a:bodyPr/>
          <a:lstStyle/>
          <a:p>
            <a:r>
              <a:rPr lang="en-US" dirty="0"/>
              <a:t>External</a:t>
            </a:r>
          </a:p>
        </p:txBody>
      </p:sp>
      <p:sp>
        <p:nvSpPr>
          <p:cNvPr id="8" name="Content Placeholder 7">
            <a:extLst>
              <a:ext uri="{FF2B5EF4-FFF2-40B4-BE49-F238E27FC236}">
                <a16:creationId xmlns:a16="http://schemas.microsoft.com/office/drawing/2014/main" id="{0E8E1422-E797-409A-B68E-FC91D8370084}"/>
              </a:ext>
            </a:extLst>
          </p:cNvPr>
          <p:cNvSpPr>
            <a:spLocks noGrp="1"/>
          </p:cNvSpPr>
          <p:nvPr>
            <p:ph sz="quarter" idx="4"/>
          </p:nvPr>
        </p:nvSpPr>
        <p:spPr/>
        <p:txBody>
          <a:bodyPr/>
          <a:lstStyle/>
          <a:p>
            <a:r>
              <a:rPr lang="en-US" dirty="0"/>
              <a:t>Table over existing HDFS location</a:t>
            </a:r>
          </a:p>
          <a:p>
            <a:r>
              <a:rPr lang="en-US" dirty="0"/>
              <a:t>Only the schema is managed by the Hive</a:t>
            </a:r>
          </a:p>
          <a:p>
            <a:r>
              <a:rPr lang="en-US" dirty="0"/>
              <a:t>Drop table </a:t>
            </a:r>
            <a:r>
              <a:rPr lang="en-US" dirty="0">
                <a:sym typeface="Wingdings" panose="05000000000000000000" pitchFamily="2" charset="2"/>
              </a:rPr>
              <a:t></a:t>
            </a:r>
            <a:r>
              <a:rPr lang="en-US" dirty="0"/>
              <a:t> deletes the schema only</a:t>
            </a:r>
          </a:p>
          <a:p>
            <a:r>
              <a:rPr lang="en-US" dirty="0"/>
              <a:t>Insert into table by adding files to HDFS</a:t>
            </a:r>
          </a:p>
        </p:txBody>
      </p:sp>
    </p:spTree>
    <p:extLst>
      <p:ext uri="{BB962C8B-B14F-4D97-AF65-F5344CB8AC3E}">
        <p14:creationId xmlns:p14="http://schemas.microsoft.com/office/powerpoint/2010/main" val="28402141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88AC-84D4-4511-814E-6FFCB3158892}"/>
              </a:ext>
            </a:extLst>
          </p:cNvPr>
          <p:cNvSpPr>
            <a:spLocks noGrp="1"/>
          </p:cNvSpPr>
          <p:nvPr>
            <p:ph type="title"/>
          </p:nvPr>
        </p:nvSpPr>
        <p:spPr/>
        <p:txBody>
          <a:bodyPr>
            <a:noAutofit/>
          </a:bodyPr>
          <a:lstStyle/>
          <a:p>
            <a:r>
              <a:rPr lang="en-US" dirty="0"/>
              <a:t>Query Hive Like SQL!</a:t>
            </a:r>
            <a:endParaRPr lang="en-IN" dirty="0"/>
          </a:p>
        </p:txBody>
      </p:sp>
      <p:sp>
        <p:nvSpPr>
          <p:cNvPr id="4" name="Content Placeholder 3">
            <a:extLst>
              <a:ext uri="{FF2B5EF4-FFF2-40B4-BE49-F238E27FC236}">
                <a16:creationId xmlns:a16="http://schemas.microsoft.com/office/drawing/2014/main" id="{AF0D179E-82CC-4CB6-B2D8-1ACF9D1A8C1D}"/>
              </a:ext>
            </a:extLst>
          </p:cNvPr>
          <p:cNvSpPr>
            <a:spLocks noGrp="1"/>
          </p:cNvSpPr>
          <p:nvPr>
            <p:ph idx="1"/>
          </p:nvPr>
        </p:nvSpPr>
        <p:spPr>
          <a:xfrm>
            <a:off x="838200" y="1471697"/>
            <a:ext cx="10515600" cy="649278"/>
          </a:xfrm>
        </p:spPr>
        <p:txBody>
          <a:bodyPr/>
          <a:lstStyle/>
          <a:p>
            <a:r>
              <a:rPr lang="en-US" dirty="0"/>
              <a:t>Once tables are created, they can be queried with SQL</a:t>
            </a:r>
          </a:p>
        </p:txBody>
      </p:sp>
      <p:sp>
        <p:nvSpPr>
          <p:cNvPr id="8" name="Content Placeholder 2">
            <a:extLst>
              <a:ext uri="{FF2B5EF4-FFF2-40B4-BE49-F238E27FC236}">
                <a16:creationId xmlns:a16="http://schemas.microsoft.com/office/drawing/2014/main" id="{4156A7F7-A92B-434C-85C9-B8945DE17270}"/>
              </a:ext>
            </a:extLst>
          </p:cNvPr>
          <p:cNvSpPr txBox="1">
            <a:spLocks/>
          </p:cNvSpPr>
          <p:nvPr/>
        </p:nvSpPr>
        <p:spPr>
          <a:xfrm>
            <a:off x="2575469" y="2340059"/>
            <a:ext cx="7021290" cy="4022725"/>
          </a:xfrm>
          <a:prstGeom prst="rect">
            <a:avLst/>
          </a:prstGeom>
        </p:spPr>
        <p:txBody>
          <a:bodyPr vert="horz" lIns="0" tIns="45720" rIns="0" bIns="45720" rtlCol="0">
            <a:noAutofit/>
          </a:bodyPr>
          <a:lstStyle>
            <a:lvl1pPr marL="228594"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3200" kern="1200">
                <a:solidFill>
                  <a:schemeClr val="accent1"/>
                </a:solidFill>
                <a:latin typeface="+mn-lt"/>
                <a:ea typeface="Sherman Sans Book" pitchFamily="2" charset="77"/>
                <a:cs typeface="Verdana" panose="020B0604030504040204" pitchFamily="34" charset="0"/>
              </a:defRPr>
            </a:lvl1pPr>
            <a:lvl2pPr marL="685783" indent="-228594" algn="l" defTabSz="914377" rtl="0" eaLnBrk="1" latinLnBrk="0" hangingPunct="1">
              <a:lnSpc>
                <a:spcPct val="100000"/>
              </a:lnSpc>
              <a:spcBef>
                <a:spcPts val="600"/>
              </a:spcBef>
              <a:spcAft>
                <a:spcPts val="0"/>
              </a:spcAft>
              <a:buClr>
                <a:schemeClr val="tx2"/>
              </a:buClr>
              <a:buFont typeface="Arial" panose="020B0604020202020204" pitchFamily="34" charset="0"/>
              <a:buChar char="•"/>
              <a:defRPr sz="2800" kern="1200">
                <a:solidFill>
                  <a:schemeClr val="accent1"/>
                </a:solidFill>
                <a:latin typeface="+mn-lt"/>
                <a:ea typeface="Sherman Sans Book" pitchFamily="2" charset="77"/>
                <a:cs typeface="Verdana" panose="020B0604030504040204" pitchFamily="34" charset="0"/>
              </a:defRPr>
            </a:lvl2pPr>
            <a:lvl3pPr marL="1142971"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400" kern="1200">
                <a:solidFill>
                  <a:schemeClr val="accent1"/>
                </a:solidFill>
                <a:latin typeface="+mn-lt"/>
                <a:ea typeface="Sherman Sans Book" pitchFamily="2" charset="77"/>
                <a:cs typeface="Verdana" panose="020B0604030504040204" pitchFamily="34" charset="0"/>
              </a:defRPr>
            </a:lvl3pPr>
            <a:lvl4pPr marL="1600160" indent="-228594" algn="l" defTabSz="914377" rtl="0" eaLnBrk="1" latinLnBrk="0" hangingPunct="1">
              <a:lnSpc>
                <a:spcPct val="100000"/>
              </a:lnSpc>
              <a:spcBef>
                <a:spcPts val="600"/>
              </a:spcBef>
              <a:spcAft>
                <a:spcPts val="0"/>
              </a:spcAft>
              <a:buClr>
                <a:schemeClr val="accent1"/>
              </a:buClr>
              <a:buFont typeface="Arial" panose="020B0604020202020204" pitchFamily="34" charset="0"/>
              <a:buChar char="•"/>
              <a:defRPr sz="2000" kern="1200">
                <a:solidFill>
                  <a:schemeClr val="accent1"/>
                </a:solidFill>
                <a:latin typeface="+mn-lt"/>
                <a:ea typeface="Sherman Sans Book" pitchFamily="2" charset="77"/>
                <a:cs typeface="Verdana" panose="020B0604030504040204" pitchFamily="34" charset="0"/>
              </a:defRPr>
            </a:lvl4pPr>
            <a:lvl5pPr marL="2057349" indent="-228594" algn="l" defTabSz="914377" rtl="0" eaLnBrk="1" latinLnBrk="0" hangingPunct="1">
              <a:lnSpc>
                <a:spcPct val="100000"/>
              </a:lnSpc>
              <a:spcBef>
                <a:spcPts val="600"/>
              </a:spcBef>
              <a:spcAft>
                <a:spcPts val="0"/>
              </a:spcAft>
              <a:buClrTx/>
              <a:buFont typeface="Arial" panose="020B0604020202020204" pitchFamily="34" charset="0"/>
              <a:buChar char="•"/>
              <a:defRPr sz="1800" kern="1200">
                <a:solidFill>
                  <a:schemeClr val="accent1"/>
                </a:solidFill>
                <a:latin typeface="+mn-lt"/>
                <a:ea typeface="Sherman Sans Book" pitchFamily="2" charset="77"/>
                <a:cs typeface="Verdana" panose="020B060403050404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0000" indent="0" defTabSz="340536">
              <a:buFont typeface="Arial" panose="020B0604020202020204" pitchFamily="34" charset="0"/>
              <a:buNone/>
              <a:defRPr/>
            </a:pPr>
            <a:r>
              <a:rPr lang="en-US" sz="2000" dirty="0">
                <a:latin typeface="Consolas" panose="020B0609020204030204" pitchFamily="49" charset="0"/>
                <a:cs typeface="Courier New" panose="02070309020205020404" pitchFamily="49" charset="0"/>
              </a:rPr>
              <a:t>SELECT * FROM customers;</a:t>
            </a:r>
          </a:p>
          <a:p>
            <a:pPr marL="90000" indent="0" defTabSz="340536">
              <a:buFont typeface="Arial" panose="020B0604020202020204" pitchFamily="34" charset="0"/>
              <a:buNone/>
              <a:defRPr/>
            </a:pPr>
            <a:endParaRPr lang="en-US" sz="1800" dirty="0">
              <a:latin typeface="Consolas" panose="020B0609020204030204" pitchFamily="49" charset="0"/>
              <a:cs typeface="Courier New" panose="02070309020205020404" pitchFamily="49" charset="0"/>
            </a:endParaRPr>
          </a:p>
          <a:p>
            <a:pPr marL="90000" indent="0" defTabSz="340536">
              <a:buFont typeface="Arial" panose="020B0604020202020204" pitchFamily="34" charset="0"/>
              <a:buNone/>
              <a:defRPr/>
            </a:pPr>
            <a:r>
              <a:rPr lang="en-US" sz="2000" dirty="0">
                <a:latin typeface="Consolas" panose="020B0609020204030204" pitchFamily="49" charset="0"/>
                <a:cs typeface="Courier New" panose="02070309020205020404" pitchFamily="49" charset="0"/>
              </a:rPr>
              <a:t>FROM customers</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SELECT </a:t>
            </a:r>
            <a:r>
              <a:rPr lang="en-US" sz="2000" dirty="0" err="1">
                <a:latin typeface="Consolas" panose="020B0609020204030204" pitchFamily="49" charset="0"/>
                <a:cs typeface="Courier New" panose="02070309020205020404" pitchFamily="49" charset="0"/>
              </a:rPr>
              <a:t>firstName</a:t>
            </a: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lastName</a:t>
            </a:r>
            <a:r>
              <a:rPr lang="en-US" sz="2000" dirty="0">
                <a:latin typeface="Consolas" panose="020B0609020204030204" pitchFamily="49" charset="0"/>
                <a:cs typeface="Courier New" panose="02070309020205020404" pitchFamily="49" charset="0"/>
              </a:rPr>
              <a:t>, address, zip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WHERE </a:t>
            </a:r>
            <a:r>
              <a:rPr lang="en-US" sz="2000" dirty="0" err="1">
                <a:latin typeface="Consolas" panose="020B0609020204030204" pitchFamily="49" charset="0"/>
                <a:cs typeface="Courier New" panose="02070309020205020404" pitchFamily="49" charset="0"/>
              </a:rPr>
              <a:t>orderID</a:t>
            </a:r>
            <a:r>
              <a:rPr lang="en-US" sz="2000" dirty="0">
                <a:latin typeface="Consolas" panose="020B0609020204030204" pitchFamily="49" charset="0"/>
                <a:cs typeface="Courier New" panose="02070309020205020404" pitchFamily="49" charset="0"/>
              </a:rPr>
              <a:t> &gt; 0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ORDER BY zip;</a:t>
            </a:r>
          </a:p>
          <a:p>
            <a:pPr marL="90000" indent="0" defTabSz="340536">
              <a:buFont typeface="Arial" panose="020B0604020202020204" pitchFamily="34" charset="0"/>
              <a:buNone/>
              <a:defRPr/>
            </a:pPr>
            <a:br>
              <a:rPr lang="en-US" sz="18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SELECT c.*, o.*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FROM customers c</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JOIN orders o ON </a:t>
            </a:r>
            <a:br>
              <a:rPr lang="en-US" sz="2000" dirty="0">
                <a:latin typeface="Consolas" panose="020B0609020204030204" pitchFamily="49" charset="0"/>
                <a:cs typeface="Courier New" panose="02070309020205020404" pitchFamily="49" charset="0"/>
              </a:rPr>
            </a:br>
            <a:r>
              <a:rPr lang="en-US" sz="2000" dirty="0">
                <a:latin typeface="Consolas" panose="020B0609020204030204" pitchFamily="49" charset="0"/>
                <a:cs typeface="Courier New" panose="02070309020205020404" pitchFamily="49" charset="0"/>
              </a:rPr>
              <a:t>		</a:t>
            </a:r>
            <a:r>
              <a:rPr lang="en-US" sz="2000" dirty="0" err="1">
                <a:latin typeface="Consolas" panose="020B0609020204030204" pitchFamily="49" charset="0"/>
                <a:cs typeface="Courier New" panose="02070309020205020404" pitchFamily="49" charset="0"/>
              </a:rPr>
              <a:t>c.customerID</a:t>
            </a:r>
            <a:r>
              <a:rPr lang="en-US" sz="2000" dirty="0">
                <a:latin typeface="Consolas" panose="020B0609020204030204" pitchFamily="49" charset="0"/>
                <a:cs typeface="Courier New" panose="02070309020205020404" pitchFamily="49" charset="0"/>
              </a:rPr>
              <a:t> = </a:t>
            </a:r>
            <a:r>
              <a:rPr lang="en-US" sz="2000" dirty="0" err="1">
                <a:latin typeface="Consolas" panose="020B0609020204030204" pitchFamily="49" charset="0"/>
                <a:cs typeface="Courier New" panose="02070309020205020404" pitchFamily="49" charset="0"/>
              </a:rPr>
              <a:t>o.customerID</a:t>
            </a:r>
            <a:r>
              <a:rPr lang="en-US" sz="2000" dirty="0">
                <a:latin typeface="Consolas" panose="020B0609020204030204" pitchFamily="49" charset="0"/>
                <a:cs typeface="Courier New" panose="02070309020205020404" pitchFamily="49" charset="0"/>
              </a:rPr>
              <a:t>;</a:t>
            </a:r>
            <a:endParaRPr lang="en-US" sz="1800" dirty="0">
              <a:latin typeface="Consolas" panose="020B0609020204030204" pitchFamily="49" charset="0"/>
              <a:cs typeface="Courier New" panose="02070309020205020404" pitchFamily="49" charset="0"/>
            </a:endParaRPr>
          </a:p>
        </p:txBody>
      </p:sp>
      <p:sp>
        <p:nvSpPr>
          <p:cNvPr id="10" name="Rectangle 9">
            <a:extLst>
              <a:ext uri="{FF2B5EF4-FFF2-40B4-BE49-F238E27FC236}">
                <a16:creationId xmlns:a16="http://schemas.microsoft.com/office/drawing/2014/main" id="{B149A193-2884-4819-8B97-C1D722401455}"/>
              </a:ext>
            </a:extLst>
          </p:cNvPr>
          <p:cNvSpPr/>
          <p:nvPr/>
        </p:nvSpPr>
        <p:spPr>
          <a:xfrm>
            <a:off x="2353016" y="2225018"/>
            <a:ext cx="7243743" cy="572242"/>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1" name="Rectangle 10">
            <a:extLst>
              <a:ext uri="{FF2B5EF4-FFF2-40B4-BE49-F238E27FC236}">
                <a16:creationId xmlns:a16="http://schemas.microsoft.com/office/drawing/2014/main" id="{DD3B9C91-FF21-4576-888A-EB11CBC7FF5F}"/>
              </a:ext>
            </a:extLst>
          </p:cNvPr>
          <p:cNvSpPr/>
          <p:nvPr/>
        </p:nvSpPr>
        <p:spPr>
          <a:xfrm>
            <a:off x="2353854" y="2998428"/>
            <a:ext cx="7243743" cy="1360931"/>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
        <p:nvSpPr>
          <p:cNvPr id="12" name="Rectangle 11">
            <a:extLst>
              <a:ext uri="{FF2B5EF4-FFF2-40B4-BE49-F238E27FC236}">
                <a16:creationId xmlns:a16="http://schemas.microsoft.com/office/drawing/2014/main" id="{02A3CEE9-864C-4BD9-A86E-BF8326F7C669}"/>
              </a:ext>
            </a:extLst>
          </p:cNvPr>
          <p:cNvSpPr/>
          <p:nvPr/>
        </p:nvSpPr>
        <p:spPr>
          <a:xfrm>
            <a:off x="2353016" y="4560525"/>
            <a:ext cx="7243743" cy="1766318"/>
          </a:xfrm>
          <a:prstGeom prst="rect">
            <a:avLst/>
          </a:prstGeom>
          <a:noFill/>
          <a:ln w="25400" cap="flat" cmpd="sng" algn="ctr">
            <a:solidFill>
              <a:schemeClr val="accent1"/>
            </a:solidFill>
            <a:prstDash val="solid"/>
            <a:miter lim="800000"/>
          </a:ln>
          <a:effectLst/>
        </p:spPr>
        <p:txBody>
          <a:bodyPr lIns="68122" tIns="34061" rIns="68122" bIns="34061" rtlCol="0" anchor="ctr">
            <a:noAutofit/>
          </a:bodyPr>
          <a:lstStyle/>
          <a:p>
            <a:pPr algn="ctr" defTabSz="681072">
              <a:defRPr/>
            </a:pPr>
            <a:endParaRPr lang="en-US" sz="1350" kern="0" dirty="0">
              <a:ln w="57150" cmpd="sng">
                <a:solidFill>
                  <a:srgbClr val="7EB606"/>
                </a:solidFill>
              </a:ln>
              <a:solidFill>
                <a:sysClr val="windowText" lastClr="000000"/>
              </a:solidFill>
              <a:latin typeface="Arial Black"/>
              <a:cs typeface="Arial Black"/>
            </a:endParaRPr>
          </a:p>
        </p:txBody>
      </p:sp>
    </p:spTree>
    <p:extLst>
      <p:ext uri="{BB962C8B-B14F-4D97-AF65-F5344CB8AC3E}">
        <p14:creationId xmlns:p14="http://schemas.microsoft.com/office/powerpoint/2010/main" val="41702368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3427D1-941E-48C3-A16E-F3878D88A64B}"/>
              </a:ext>
            </a:extLst>
          </p:cNvPr>
          <p:cNvSpPr>
            <a:spLocks noGrp="1"/>
          </p:cNvSpPr>
          <p:nvPr>
            <p:ph type="title"/>
          </p:nvPr>
        </p:nvSpPr>
        <p:spPr/>
        <p:txBody>
          <a:bodyPr/>
          <a:lstStyle/>
          <a:p>
            <a:r>
              <a:rPr lang="en-US" dirty="0"/>
              <a:t>Spark</a:t>
            </a:r>
          </a:p>
        </p:txBody>
      </p:sp>
      <p:sp>
        <p:nvSpPr>
          <p:cNvPr id="5" name="Subtitle 4">
            <a:extLst>
              <a:ext uri="{FF2B5EF4-FFF2-40B4-BE49-F238E27FC236}">
                <a16:creationId xmlns:a16="http://schemas.microsoft.com/office/drawing/2014/main" id="{146ABA24-ECE7-49CE-989A-DDDB7F890363}"/>
              </a:ext>
            </a:extLst>
          </p:cNvPr>
          <p:cNvSpPr>
            <a:spLocks noGrp="1"/>
          </p:cNvSpPr>
          <p:nvPr>
            <p:ph type="body" idx="1"/>
          </p:nvPr>
        </p:nvSpPr>
        <p:spPr/>
        <p:txBody>
          <a:bodyPr/>
          <a:lstStyle/>
          <a:p>
            <a:r>
              <a:rPr lang="en-US" dirty="0"/>
              <a:t>Lightning-Fast Cluster Computing</a:t>
            </a:r>
          </a:p>
        </p:txBody>
      </p:sp>
      <p:pic>
        <p:nvPicPr>
          <p:cNvPr id="6" name="Picture 2" descr="https://sparkhub.databricks.com/wp-content/uploads/2015/06/sparklogo_homepage.png">
            <a:extLst>
              <a:ext uri="{FF2B5EF4-FFF2-40B4-BE49-F238E27FC236}">
                <a16:creationId xmlns:a16="http://schemas.microsoft.com/office/drawing/2014/main" id="{F83A45FA-A5A1-4E7D-A372-6014D4516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8202" y="1581923"/>
            <a:ext cx="2342287" cy="1220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465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AE719D-EBB4-4AF3-B434-B8D3AECA45D4}"/>
              </a:ext>
            </a:extLst>
          </p:cNvPr>
          <p:cNvSpPr>
            <a:spLocks noGrp="1"/>
          </p:cNvSpPr>
          <p:nvPr>
            <p:ph type="title"/>
          </p:nvPr>
        </p:nvSpPr>
        <p:spPr/>
        <p:txBody>
          <a:bodyPr/>
          <a:lstStyle/>
          <a:p>
            <a:r>
              <a:rPr lang="en-US" dirty="0"/>
              <a:t>What is Spark?</a:t>
            </a:r>
          </a:p>
        </p:txBody>
      </p:sp>
      <p:sp>
        <p:nvSpPr>
          <p:cNvPr id="5" name="Content Placeholder 4">
            <a:extLst>
              <a:ext uri="{FF2B5EF4-FFF2-40B4-BE49-F238E27FC236}">
                <a16:creationId xmlns:a16="http://schemas.microsoft.com/office/drawing/2014/main" id="{069F6553-C5B5-4CC8-B2B4-CC839D1C4EF8}"/>
              </a:ext>
            </a:extLst>
          </p:cNvPr>
          <p:cNvSpPr>
            <a:spLocks noGrp="1"/>
          </p:cNvSpPr>
          <p:nvPr>
            <p:ph idx="1"/>
          </p:nvPr>
        </p:nvSpPr>
        <p:spPr>
          <a:xfrm>
            <a:off x="838199" y="1563678"/>
            <a:ext cx="10675665" cy="4613285"/>
          </a:xfrm>
        </p:spPr>
        <p:txBody>
          <a:bodyPr/>
          <a:lstStyle/>
          <a:p>
            <a:r>
              <a:rPr lang="en-US" dirty="0"/>
              <a:t>General-purpose distributed data processing / computing engine for large-scale data analytics</a:t>
            </a:r>
          </a:p>
          <a:p>
            <a:r>
              <a:rPr lang="en-US" dirty="0"/>
              <a:t>Developed at UC Berkeley AMP Lab, Now an Apache project, and heavily funded by Databricks.</a:t>
            </a:r>
          </a:p>
          <a:p>
            <a:r>
              <a:rPr lang="en-US" dirty="0"/>
              <a:t>Designed from the ground-up to support distributed data processing.</a:t>
            </a:r>
          </a:p>
          <a:p>
            <a:r>
              <a:rPr lang="en-US" dirty="0"/>
              <a:t>Stores working data in memory for fast processing. </a:t>
            </a:r>
          </a:p>
          <a:p>
            <a:r>
              <a:rPr lang="en-US" dirty="0"/>
              <a:t>Best suited machine learning tasks and interactive / exploratory analytics</a:t>
            </a:r>
          </a:p>
          <a:p>
            <a:endParaRPr lang="en-US" dirty="0"/>
          </a:p>
        </p:txBody>
      </p:sp>
    </p:spTree>
    <p:extLst>
      <p:ext uri="{BB962C8B-B14F-4D97-AF65-F5344CB8AC3E}">
        <p14:creationId xmlns:p14="http://schemas.microsoft.com/office/powerpoint/2010/main" val="10906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62621-40BB-4E8D-A200-344F7355F608}"/>
              </a:ext>
            </a:extLst>
          </p:cNvPr>
          <p:cNvSpPr>
            <a:spLocks noGrp="1"/>
          </p:cNvSpPr>
          <p:nvPr>
            <p:ph type="title"/>
          </p:nvPr>
        </p:nvSpPr>
        <p:spPr/>
        <p:txBody>
          <a:bodyPr/>
          <a:lstStyle/>
          <a:p>
            <a:r>
              <a:rPr lang="en-US" dirty="0"/>
              <a:t>Spark: Key Features</a:t>
            </a:r>
          </a:p>
        </p:txBody>
      </p:sp>
      <p:sp>
        <p:nvSpPr>
          <p:cNvPr id="3" name="Content Placeholder 2">
            <a:extLst>
              <a:ext uri="{FF2B5EF4-FFF2-40B4-BE49-F238E27FC236}">
                <a16:creationId xmlns:a16="http://schemas.microsoft.com/office/drawing/2014/main" id="{D80AD9A9-5AF0-48BE-B4A4-F728011FC122}"/>
              </a:ext>
            </a:extLst>
          </p:cNvPr>
          <p:cNvSpPr>
            <a:spLocks noGrp="1"/>
          </p:cNvSpPr>
          <p:nvPr>
            <p:ph idx="1"/>
          </p:nvPr>
        </p:nvSpPr>
        <p:spPr>
          <a:xfrm>
            <a:off x="838200" y="1552857"/>
            <a:ext cx="10515600" cy="4624106"/>
          </a:xfrm>
        </p:spPr>
        <p:txBody>
          <a:bodyPr/>
          <a:lstStyle/>
          <a:p>
            <a:r>
              <a:rPr lang="en-US" dirty="0"/>
              <a:t>Underlying API supports multiple language bindings </a:t>
            </a:r>
          </a:p>
          <a:p>
            <a:pPr lvl="1"/>
            <a:r>
              <a:rPr lang="en-US" dirty="0"/>
              <a:t>Scala, Java, Python, R and SQL.</a:t>
            </a:r>
          </a:p>
          <a:p>
            <a:pPr lvl="1"/>
            <a:r>
              <a:rPr lang="en-US" dirty="0"/>
              <a:t>You can use the APIs of these languages in Spark, provided the libraries are installed on the nodes in the cluster.</a:t>
            </a:r>
          </a:p>
          <a:p>
            <a:r>
              <a:rPr lang="en-US" dirty="0"/>
              <a:t>Uniform data access. </a:t>
            </a:r>
          </a:p>
          <a:p>
            <a:pPr lvl="1"/>
            <a:r>
              <a:rPr lang="en-US" dirty="0"/>
              <a:t>Connect to any data source and manipulate it the same way courtesy of the RDD (Resilient-Distributed Data) and Data Frames APIs.</a:t>
            </a:r>
          </a:p>
          <a:p>
            <a:pPr lvl="1"/>
            <a:r>
              <a:rPr lang="en-US" dirty="0"/>
              <a:t>Makes data manipulations consistent regardless of where the data came from.</a:t>
            </a:r>
          </a:p>
        </p:txBody>
      </p:sp>
    </p:spTree>
    <p:extLst>
      <p:ext uri="{BB962C8B-B14F-4D97-AF65-F5344CB8AC3E}">
        <p14:creationId xmlns:p14="http://schemas.microsoft.com/office/powerpoint/2010/main" val="324416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CD275F-0503-45CC-AF94-C466AA689ED9}"/>
              </a:ext>
            </a:extLst>
          </p:cNvPr>
          <p:cNvSpPr>
            <a:spLocks noGrp="1"/>
          </p:cNvSpPr>
          <p:nvPr>
            <p:ph type="title"/>
          </p:nvPr>
        </p:nvSpPr>
        <p:spPr/>
        <p:txBody>
          <a:bodyPr/>
          <a:lstStyle/>
          <a:p>
            <a:r>
              <a:rPr lang="en-US" dirty="0"/>
              <a:t>Example of how the volume of Organizational data has grown over time.</a:t>
            </a:r>
          </a:p>
        </p:txBody>
      </p:sp>
      <p:graphicFrame>
        <p:nvGraphicFramePr>
          <p:cNvPr id="7" name="Content Placeholder 6">
            <a:extLst>
              <a:ext uri="{FF2B5EF4-FFF2-40B4-BE49-F238E27FC236}">
                <a16:creationId xmlns:a16="http://schemas.microsoft.com/office/drawing/2014/main" id="{41ED758C-686F-4FFC-BEE7-0F25BBA3488B}"/>
              </a:ext>
            </a:extLst>
          </p:cNvPr>
          <p:cNvGraphicFramePr>
            <a:graphicFrameLocks/>
          </p:cNvGraphicFramePr>
          <p:nvPr>
            <p:extLst>
              <p:ext uri="{D42A27DB-BD31-4B8C-83A1-F6EECF244321}">
                <p14:modId xmlns:p14="http://schemas.microsoft.com/office/powerpoint/2010/main" val="3741817483"/>
              </p:ext>
            </p:extLst>
          </p:nvPr>
        </p:nvGraphicFramePr>
        <p:xfrm>
          <a:off x="819149" y="1781092"/>
          <a:ext cx="10257017" cy="4416197"/>
        </p:xfrm>
        <a:graphic>
          <a:graphicData uri="http://schemas.openxmlformats.org/drawingml/2006/chart">
            <c:chart xmlns:c="http://schemas.openxmlformats.org/drawingml/2006/chart" xmlns:r="http://schemas.openxmlformats.org/officeDocument/2006/relationships" r:id="rId2"/>
          </a:graphicData>
        </a:graphic>
      </p:graphicFrame>
      <p:sp>
        <p:nvSpPr>
          <p:cNvPr id="8" name="Right Arrow 10">
            <a:extLst>
              <a:ext uri="{FF2B5EF4-FFF2-40B4-BE49-F238E27FC236}">
                <a16:creationId xmlns:a16="http://schemas.microsoft.com/office/drawing/2014/main" id="{933F6DD3-C060-4977-BDCA-2576C0C13337}"/>
              </a:ext>
            </a:extLst>
          </p:cNvPr>
          <p:cNvSpPr/>
          <p:nvPr/>
        </p:nvSpPr>
        <p:spPr>
          <a:xfrm rot="16200000">
            <a:off x="-1277847" y="3652158"/>
            <a:ext cx="3970968" cy="613650"/>
          </a:xfrm>
          <a:prstGeom prst="rightArrow">
            <a:avLst/>
          </a:prstGeom>
          <a:solidFill>
            <a:srgbClr val="002060"/>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Data Volume</a:t>
            </a:r>
          </a:p>
        </p:txBody>
      </p:sp>
      <p:sp>
        <p:nvSpPr>
          <p:cNvPr id="9" name="Right Arrow 11">
            <a:extLst>
              <a:ext uri="{FF2B5EF4-FFF2-40B4-BE49-F238E27FC236}">
                <a16:creationId xmlns:a16="http://schemas.microsoft.com/office/drawing/2014/main" id="{B7B6A3B6-45A1-4D9B-AB08-A5545A74D083}"/>
              </a:ext>
            </a:extLst>
          </p:cNvPr>
          <p:cNvSpPr/>
          <p:nvPr/>
        </p:nvSpPr>
        <p:spPr>
          <a:xfrm>
            <a:off x="871436" y="5791395"/>
            <a:ext cx="10189017" cy="568444"/>
          </a:xfrm>
          <a:prstGeom prst="rightArrow">
            <a:avLst/>
          </a:prstGeom>
          <a:solidFill>
            <a:srgbClr val="002060"/>
          </a:solidFill>
          <a:ln>
            <a:noFill/>
          </a:ln>
        </p:spPr>
        <p:style>
          <a:lnRef idx="2">
            <a:schemeClr val="accent1">
              <a:shade val="50000"/>
            </a:schemeClr>
          </a:lnRef>
          <a:fillRef idx="1003">
            <a:schemeClr val="lt2"/>
          </a:fillRef>
          <a:effectRef idx="0">
            <a:schemeClr val="accent1"/>
          </a:effectRef>
          <a:fontRef idx="minor">
            <a:schemeClr val="lt1"/>
          </a:fontRef>
        </p:style>
        <p:txBody>
          <a:bodyPr rtlCol="0" anchor="ctr">
            <a:noAutofit/>
          </a:bodyPr>
          <a:lstStyle/>
          <a:p>
            <a:r>
              <a:rPr lang="en-US" sz="1600" b="1" dirty="0">
                <a:solidFill>
                  <a:schemeClr val="bg1"/>
                </a:solidFill>
                <a:latin typeface="Sherman Sans Book"/>
              </a:rPr>
              <a:t>Years</a:t>
            </a:r>
          </a:p>
        </p:txBody>
      </p:sp>
      <p:grpSp>
        <p:nvGrpSpPr>
          <p:cNvPr id="10" name="Group 9">
            <a:extLst>
              <a:ext uri="{FF2B5EF4-FFF2-40B4-BE49-F238E27FC236}">
                <a16:creationId xmlns:a16="http://schemas.microsoft.com/office/drawing/2014/main" id="{CEAF80F2-AFF2-4C0C-BE19-DCE84567B303}"/>
              </a:ext>
            </a:extLst>
          </p:cNvPr>
          <p:cNvGrpSpPr/>
          <p:nvPr/>
        </p:nvGrpSpPr>
        <p:grpSpPr>
          <a:xfrm>
            <a:off x="1360538" y="2480566"/>
            <a:ext cx="8358525" cy="391773"/>
            <a:chOff x="1636986" y="2523736"/>
            <a:chExt cx="6426935" cy="351206"/>
          </a:xfrm>
        </p:grpSpPr>
        <p:sp>
          <p:nvSpPr>
            <p:cNvPr id="11" name="TextBox 10">
              <a:extLst>
                <a:ext uri="{FF2B5EF4-FFF2-40B4-BE49-F238E27FC236}">
                  <a16:creationId xmlns:a16="http://schemas.microsoft.com/office/drawing/2014/main" id="{0D2FDAE6-8ADF-4883-A01A-586A00BA4081}"/>
                </a:ext>
              </a:extLst>
            </p:cNvPr>
            <p:cNvSpPr txBox="1"/>
            <p:nvPr/>
          </p:nvSpPr>
          <p:spPr>
            <a:xfrm>
              <a:off x="1636986" y="2523736"/>
              <a:ext cx="1014905" cy="301341"/>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Business Data</a:t>
              </a:r>
            </a:p>
          </p:txBody>
        </p:sp>
        <p:sp>
          <p:nvSpPr>
            <p:cNvPr id="12" name="TextBox 11">
              <a:extLst>
                <a:ext uri="{FF2B5EF4-FFF2-40B4-BE49-F238E27FC236}">
                  <a16:creationId xmlns:a16="http://schemas.microsoft.com/office/drawing/2014/main" id="{971FBA73-B532-4FEA-8BDC-FAA1DA1A4621}"/>
                </a:ext>
              </a:extLst>
            </p:cNvPr>
            <p:cNvSpPr txBox="1"/>
            <p:nvPr/>
          </p:nvSpPr>
          <p:spPr>
            <a:xfrm>
              <a:off x="3021353" y="2523736"/>
              <a:ext cx="1254340" cy="334723"/>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Web/Clickstream</a:t>
              </a:r>
            </a:p>
          </p:txBody>
        </p:sp>
        <p:sp>
          <p:nvSpPr>
            <p:cNvPr id="13" name="TextBox 12">
              <a:extLst>
                <a:ext uri="{FF2B5EF4-FFF2-40B4-BE49-F238E27FC236}">
                  <a16:creationId xmlns:a16="http://schemas.microsoft.com/office/drawing/2014/main" id="{1EF55EC5-AE65-46E3-8852-D951A7ED381D}"/>
                </a:ext>
              </a:extLst>
            </p:cNvPr>
            <p:cNvSpPr txBox="1"/>
            <p:nvPr/>
          </p:nvSpPr>
          <p:spPr>
            <a:xfrm>
              <a:off x="4395345" y="2523736"/>
              <a:ext cx="1151606" cy="345322"/>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Social Networks</a:t>
              </a:r>
            </a:p>
          </p:txBody>
        </p:sp>
        <p:sp>
          <p:nvSpPr>
            <p:cNvPr id="14" name="TextBox 13">
              <a:extLst>
                <a:ext uri="{FF2B5EF4-FFF2-40B4-BE49-F238E27FC236}">
                  <a16:creationId xmlns:a16="http://schemas.microsoft.com/office/drawing/2014/main" id="{CB4AA260-A9B2-4F8D-9060-8DA20F53743B}"/>
                </a:ext>
              </a:extLst>
            </p:cNvPr>
            <p:cNvSpPr txBox="1"/>
            <p:nvPr/>
          </p:nvSpPr>
          <p:spPr>
            <a:xfrm>
              <a:off x="5778485" y="2523736"/>
              <a:ext cx="667338" cy="3512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Mobile</a:t>
              </a:r>
            </a:p>
          </p:txBody>
        </p:sp>
        <p:sp>
          <p:nvSpPr>
            <p:cNvPr id="15" name="TextBox 14">
              <a:extLst>
                <a:ext uri="{FF2B5EF4-FFF2-40B4-BE49-F238E27FC236}">
                  <a16:creationId xmlns:a16="http://schemas.microsoft.com/office/drawing/2014/main" id="{B5124000-AB66-4635-8B70-BF4E5DE3CF08}"/>
                </a:ext>
              </a:extLst>
            </p:cNvPr>
            <p:cNvSpPr txBox="1"/>
            <p:nvPr/>
          </p:nvSpPr>
          <p:spPr>
            <a:xfrm>
              <a:off x="7167384" y="2523736"/>
              <a:ext cx="896537" cy="345806"/>
            </a:xfrm>
            <a:prstGeom prst="rect">
              <a:avLst/>
            </a:prstGeom>
            <a:noFill/>
          </p:spPr>
          <p:txBody>
            <a:bodyPr wrap="square" rtlCol="0">
              <a:noAutofit/>
            </a:bodyPr>
            <a:lstStyle/>
            <a:p>
              <a:pPr>
                <a:spcBef>
                  <a:spcPts val="600"/>
                </a:spcBef>
              </a:pPr>
              <a:r>
                <a:rPr lang="en-US" sz="1200" dirty="0">
                  <a:solidFill>
                    <a:schemeClr val="tx1">
                      <a:lumMod val="65000"/>
                      <a:lumOff val="35000"/>
                    </a:schemeClr>
                  </a:solidFill>
                  <a:latin typeface="Sherman Sans Book"/>
                </a:rPr>
                <a:t>Sensor/</a:t>
              </a:r>
              <a:r>
                <a:rPr lang="en-US" sz="1200" dirty="0" err="1">
                  <a:solidFill>
                    <a:schemeClr val="tx1">
                      <a:lumMod val="65000"/>
                      <a:lumOff val="35000"/>
                    </a:schemeClr>
                  </a:solidFill>
                  <a:latin typeface="Sherman Sans Book"/>
                </a:rPr>
                <a:t>IoT</a:t>
              </a:r>
              <a:endParaRPr lang="en-US" sz="1200" dirty="0">
                <a:solidFill>
                  <a:schemeClr val="tx1">
                    <a:lumMod val="65000"/>
                    <a:lumOff val="35000"/>
                  </a:schemeClr>
                </a:solidFill>
                <a:latin typeface="Sherman Sans Book"/>
              </a:endParaRPr>
            </a:p>
          </p:txBody>
        </p:sp>
      </p:grpSp>
      <p:grpSp>
        <p:nvGrpSpPr>
          <p:cNvPr id="16" name="Group 15">
            <a:extLst>
              <a:ext uri="{FF2B5EF4-FFF2-40B4-BE49-F238E27FC236}">
                <a16:creationId xmlns:a16="http://schemas.microsoft.com/office/drawing/2014/main" id="{B297F836-C246-431F-82D8-9D8DECFB0FAD}"/>
              </a:ext>
            </a:extLst>
          </p:cNvPr>
          <p:cNvGrpSpPr/>
          <p:nvPr/>
        </p:nvGrpSpPr>
        <p:grpSpPr>
          <a:xfrm>
            <a:off x="1244002" y="2591520"/>
            <a:ext cx="7332920" cy="123443"/>
            <a:chOff x="1433918" y="2501652"/>
            <a:chExt cx="5638339" cy="110661"/>
          </a:xfrm>
        </p:grpSpPr>
        <p:sp>
          <p:nvSpPr>
            <p:cNvPr id="17" name="Rectangle 16">
              <a:extLst>
                <a:ext uri="{FF2B5EF4-FFF2-40B4-BE49-F238E27FC236}">
                  <a16:creationId xmlns:a16="http://schemas.microsoft.com/office/drawing/2014/main" id="{6175D99F-759E-4124-A3CF-BF949146C875}"/>
                </a:ext>
              </a:extLst>
            </p:cNvPr>
            <p:cNvSpPr/>
            <p:nvPr/>
          </p:nvSpPr>
          <p:spPr>
            <a:xfrm flipH="1">
              <a:off x="1433918" y="2501652"/>
              <a:ext cx="110661" cy="11066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77BB669E-B319-44D0-B391-C1E0B6F09ED9}"/>
                </a:ext>
              </a:extLst>
            </p:cNvPr>
            <p:cNvSpPr/>
            <p:nvPr/>
          </p:nvSpPr>
          <p:spPr>
            <a:xfrm flipH="1">
              <a:off x="2815837" y="2501652"/>
              <a:ext cx="110661" cy="110661"/>
            </a:xfrm>
            <a:prstGeom prst="rect">
              <a:avLst/>
            </a:prstGeom>
            <a:solidFill>
              <a:schemeClr val="accent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id="{ADC91160-DA12-45E4-B7B8-A4B94C8885B9}"/>
                </a:ext>
              </a:extLst>
            </p:cNvPr>
            <p:cNvSpPr/>
            <p:nvPr/>
          </p:nvSpPr>
          <p:spPr>
            <a:xfrm flipH="1">
              <a:off x="4197756" y="2501652"/>
              <a:ext cx="110661" cy="11066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0" name="Rectangle 19">
              <a:extLst>
                <a:ext uri="{FF2B5EF4-FFF2-40B4-BE49-F238E27FC236}">
                  <a16:creationId xmlns:a16="http://schemas.microsoft.com/office/drawing/2014/main" id="{A1E9D37C-08CA-489B-8360-FFB843F3336C}"/>
                </a:ext>
              </a:extLst>
            </p:cNvPr>
            <p:cNvSpPr/>
            <p:nvPr/>
          </p:nvSpPr>
          <p:spPr>
            <a:xfrm flipH="1">
              <a:off x="5579675" y="2501652"/>
              <a:ext cx="110661" cy="110661"/>
            </a:xfrm>
            <a:prstGeom prst="rect">
              <a:avLst/>
            </a:pr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1" name="Rectangle 20">
              <a:extLst>
                <a:ext uri="{FF2B5EF4-FFF2-40B4-BE49-F238E27FC236}">
                  <a16:creationId xmlns:a16="http://schemas.microsoft.com/office/drawing/2014/main" id="{B7D88726-027E-4F02-96B4-680BB547010E}"/>
                </a:ext>
              </a:extLst>
            </p:cNvPr>
            <p:cNvSpPr/>
            <p:nvPr/>
          </p:nvSpPr>
          <p:spPr>
            <a:xfrm flipH="1">
              <a:off x="6961596" y="2501652"/>
              <a:ext cx="110661" cy="110661"/>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grpSp>
      <p:grpSp>
        <p:nvGrpSpPr>
          <p:cNvPr id="22" name="Group 21">
            <a:extLst>
              <a:ext uri="{FF2B5EF4-FFF2-40B4-BE49-F238E27FC236}">
                <a16:creationId xmlns:a16="http://schemas.microsoft.com/office/drawing/2014/main" id="{292E8E8F-7742-4B84-88BC-8DD5B0307AE4}"/>
              </a:ext>
            </a:extLst>
          </p:cNvPr>
          <p:cNvGrpSpPr/>
          <p:nvPr/>
        </p:nvGrpSpPr>
        <p:grpSpPr>
          <a:xfrm>
            <a:off x="1107733" y="5627362"/>
            <a:ext cx="9445277" cy="391601"/>
            <a:chOff x="1384181" y="2523736"/>
            <a:chExt cx="7262547" cy="351052"/>
          </a:xfrm>
        </p:grpSpPr>
        <p:sp>
          <p:nvSpPr>
            <p:cNvPr id="23" name="TextBox 22">
              <a:extLst>
                <a:ext uri="{FF2B5EF4-FFF2-40B4-BE49-F238E27FC236}">
                  <a16:creationId xmlns:a16="http://schemas.microsoft.com/office/drawing/2014/main" id="{4C031235-2613-4AA2-A9ED-69EE3A85CF90}"/>
                </a:ext>
              </a:extLst>
            </p:cNvPr>
            <p:cNvSpPr txBox="1"/>
            <p:nvPr/>
          </p:nvSpPr>
          <p:spPr>
            <a:xfrm>
              <a:off x="1384181" y="2523736"/>
              <a:ext cx="65429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1980</a:t>
              </a:r>
            </a:p>
          </p:txBody>
        </p:sp>
        <p:sp>
          <p:nvSpPr>
            <p:cNvPr id="24" name="TextBox 23">
              <a:extLst>
                <a:ext uri="{FF2B5EF4-FFF2-40B4-BE49-F238E27FC236}">
                  <a16:creationId xmlns:a16="http://schemas.microsoft.com/office/drawing/2014/main" id="{3F4A9A8D-7C78-43A3-945F-83AF783466B8}"/>
                </a:ext>
              </a:extLst>
            </p:cNvPr>
            <p:cNvSpPr txBox="1"/>
            <p:nvPr/>
          </p:nvSpPr>
          <p:spPr>
            <a:xfrm>
              <a:off x="2340962" y="2523736"/>
              <a:ext cx="635087"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1990</a:t>
              </a:r>
            </a:p>
          </p:txBody>
        </p:sp>
        <p:sp>
          <p:nvSpPr>
            <p:cNvPr id="25" name="TextBox 24">
              <a:extLst>
                <a:ext uri="{FF2B5EF4-FFF2-40B4-BE49-F238E27FC236}">
                  <a16:creationId xmlns:a16="http://schemas.microsoft.com/office/drawing/2014/main" id="{496D9DE7-A95A-44C5-AC29-974333DB3C22}"/>
                </a:ext>
              </a:extLst>
            </p:cNvPr>
            <p:cNvSpPr txBox="1"/>
            <p:nvPr/>
          </p:nvSpPr>
          <p:spPr>
            <a:xfrm>
              <a:off x="3309632" y="2523736"/>
              <a:ext cx="585353"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1995</a:t>
              </a:r>
            </a:p>
          </p:txBody>
        </p:sp>
        <p:sp>
          <p:nvSpPr>
            <p:cNvPr id="26" name="TextBox 25">
              <a:extLst>
                <a:ext uri="{FF2B5EF4-FFF2-40B4-BE49-F238E27FC236}">
                  <a16:creationId xmlns:a16="http://schemas.microsoft.com/office/drawing/2014/main" id="{D6F29943-3EB0-4AAF-B737-FD9C60AA4F3A}"/>
                </a:ext>
              </a:extLst>
            </p:cNvPr>
            <p:cNvSpPr txBox="1"/>
            <p:nvPr/>
          </p:nvSpPr>
          <p:spPr>
            <a:xfrm>
              <a:off x="4234165" y="2523736"/>
              <a:ext cx="646844"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2000</a:t>
              </a:r>
            </a:p>
          </p:txBody>
        </p:sp>
        <p:sp>
          <p:nvSpPr>
            <p:cNvPr id="27" name="TextBox 26">
              <a:extLst>
                <a:ext uri="{FF2B5EF4-FFF2-40B4-BE49-F238E27FC236}">
                  <a16:creationId xmlns:a16="http://schemas.microsoft.com/office/drawing/2014/main" id="{E2A03519-BD24-42B8-8FC2-6F108CCAAA83}"/>
                </a:ext>
              </a:extLst>
            </p:cNvPr>
            <p:cNvSpPr txBox="1"/>
            <p:nvPr/>
          </p:nvSpPr>
          <p:spPr>
            <a:xfrm>
              <a:off x="521979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2005</a:t>
              </a:r>
            </a:p>
          </p:txBody>
        </p:sp>
        <p:sp>
          <p:nvSpPr>
            <p:cNvPr id="28" name="TextBox 27">
              <a:extLst>
                <a:ext uri="{FF2B5EF4-FFF2-40B4-BE49-F238E27FC236}">
                  <a16:creationId xmlns:a16="http://schemas.microsoft.com/office/drawing/2014/main" id="{B9EB5994-06CE-478F-91FD-D49E4ADA6011}"/>
                </a:ext>
              </a:extLst>
            </p:cNvPr>
            <p:cNvSpPr txBox="1"/>
            <p:nvPr/>
          </p:nvSpPr>
          <p:spPr>
            <a:xfrm>
              <a:off x="6183856"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2010</a:t>
              </a:r>
            </a:p>
          </p:txBody>
        </p:sp>
        <p:sp>
          <p:nvSpPr>
            <p:cNvPr id="29" name="TextBox 28">
              <a:extLst>
                <a:ext uri="{FF2B5EF4-FFF2-40B4-BE49-F238E27FC236}">
                  <a16:creationId xmlns:a16="http://schemas.microsoft.com/office/drawing/2014/main" id="{031F1A25-9727-4D68-A1B2-8D62CA06B68B}"/>
                </a:ext>
              </a:extLst>
            </p:cNvPr>
            <p:cNvSpPr txBox="1"/>
            <p:nvPr/>
          </p:nvSpPr>
          <p:spPr>
            <a:xfrm>
              <a:off x="7122278"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2015</a:t>
              </a:r>
            </a:p>
          </p:txBody>
        </p:sp>
        <p:sp>
          <p:nvSpPr>
            <p:cNvPr id="30" name="TextBox 29">
              <a:extLst>
                <a:ext uri="{FF2B5EF4-FFF2-40B4-BE49-F238E27FC236}">
                  <a16:creationId xmlns:a16="http://schemas.microsoft.com/office/drawing/2014/main" id="{3E2DF663-B529-4526-95CB-829C9EE70059}"/>
                </a:ext>
              </a:extLst>
            </p:cNvPr>
            <p:cNvSpPr txBox="1"/>
            <p:nvPr/>
          </p:nvSpPr>
          <p:spPr>
            <a:xfrm>
              <a:off x="8077790" y="2523736"/>
              <a:ext cx="568938" cy="351052"/>
            </a:xfrm>
            <a:prstGeom prst="rect">
              <a:avLst/>
            </a:prstGeom>
            <a:noFill/>
          </p:spPr>
          <p:txBody>
            <a:bodyPr wrap="square" rtlCol="0">
              <a:noAutofit/>
            </a:bodyPr>
            <a:lstStyle/>
            <a:p>
              <a:pPr algn="ctr">
                <a:spcBef>
                  <a:spcPts val="600"/>
                </a:spcBef>
              </a:pPr>
              <a:r>
                <a:rPr lang="en-US" sz="1200" dirty="0">
                  <a:solidFill>
                    <a:schemeClr val="tx1">
                      <a:lumMod val="65000"/>
                      <a:lumOff val="35000"/>
                    </a:schemeClr>
                  </a:solidFill>
                  <a:latin typeface="Sherman Sans Book"/>
                </a:rPr>
                <a:t>2020</a:t>
              </a:r>
            </a:p>
          </p:txBody>
        </p:sp>
      </p:grpSp>
    </p:spTree>
    <p:extLst>
      <p:ext uri="{BB962C8B-B14F-4D97-AF65-F5344CB8AC3E}">
        <p14:creationId xmlns:p14="http://schemas.microsoft.com/office/powerpoint/2010/main" val="4030860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B3CB7C-8C98-479C-9AB2-C12425645B52}"/>
              </a:ext>
            </a:extLst>
          </p:cNvPr>
          <p:cNvSpPr>
            <a:spLocks noGrp="1"/>
          </p:cNvSpPr>
          <p:nvPr>
            <p:ph type="title"/>
          </p:nvPr>
        </p:nvSpPr>
        <p:spPr/>
        <p:txBody>
          <a:bodyPr/>
          <a:lstStyle/>
          <a:p>
            <a:r>
              <a:rPr lang="en-US" dirty="0"/>
              <a:t>Spark Use Cases</a:t>
            </a:r>
          </a:p>
        </p:txBody>
      </p:sp>
      <p:sp>
        <p:nvSpPr>
          <p:cNvPr id="3" name="Content Placeholder 2">
            <a:extLst>
              <a:ext uri="{FF2B5EF4-FFF2-40B4-BE49-F238E27FC236}">
                <a16:creationId xmlns:a16="http://schemas.microsoft.com/office/drawing/2014/main" id="{D029C17E-5DAF-4ED3-8898-56801958DC17}"/>
              </a:ext>
            </a:extLst>
          </p:cNvPr>
          <p:cNvSpPr>
            <a:spLocks noGrp="1"/>
          </p:cNvSpPr>
          <p:nvPr>
            <p:ph idx="1"/>
          </p:nvPr>
        </p:nvSpPr>
        <p:spPr/>
        <p:txBody>
          <a:bodyPr/>
          <a:lstStyle/>
          <a:p>
            <a:r>
              <a:rPr lang="en-US" dirty="0"/>
              <a:t>Interactive/exploratory analytics including machine learning tasks</a:t>
            </a:r>
          </a:p>
          <a:p>
            <a:r>
              <a:rPr lang="en-US" dirty="0"/>
              <a:t>Real-time analytics and event processing</a:t>
            </a:r>
          </a:p>
          <a:p>
            <a:r>
              <a:rPr lang="en-US" dirty="0"/>
              <a:t>Building data pipelines and Extract-Transform Load pipelines</a:t>
            </a:r>
          </a:p>
          <a:p>
            <a:r>
              <a:rPr lang="en-US" dirty="0"/>
              <a:t>Machine learning on big data, creating ML pipelines</a:t>
            </a:r>
          </a:p>
          <a:p>
            <a:endParaRPr lang="en-US" dirty="0"/>
          </a:p>
          <a:p>
            <a:endParaRPr lang="en-US" dirty="0"/>
          </a:p>
        </p:txBody>
      </p:sp>
    </p:spTree>
    <p:extLst>
      <p:ext uri="{BB962C8B-B14F-4D97-AF65-F5344CB8AC3E}">
        <p14:creationId xmlns:p14="http://schemas.microsoft.com/office/powerpoint/2010/main" val="531405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531C0-4004-4F25-ADE7-00BAAB37983C}"/>
              </a:ext>
            </a:extLst>
          </p:cNvPr>
          <p:cNvSpPr>
            <a:spLocks noGrp="1"/>
          </p:cNvSpPr>
          <p:nvPr>
            <p:ph type="title"/>
          </p:nvPr>
        </p:nvSpPr>
        <p:spPr/>
        <p:txBody>
          <a:bodyPr/>
          <a:lstStyle/>
          <a:p>
            <a:r>
              <a:rPr lang="en-US"/>
              <a:t>Spark Libraries</a:t>
            </a:r>
            <a:endParaRPr lang="en-IN" dirty="0"/>
          </a:p>
        </p:txBody>
      </p:sp>
      <p:sp>
        <p:nvSpPr>
          <p:cNvPr id="3" name="Content Placeholder 2">
            <a:extLst>
              <a:ext uri="{FF2B5EF4-FFF2-40B4-BE49-F238E27FC236}">
                <a16:creationId xmlns:a16="http://schemas.microsoft.com/office/drawing/2014/main" id="{69605E7A-4F4C-491E-B28B-B689BF88D086}"/>
              </a:ext>
            </a:extLst>
          </p:cNvPr>
          <p:cNvSpPr>
            <a:spLocks noGrp="1"/>
          </p:cNvSpPr>
          <p:nvPr>
            <p:ph idx="1"/>
          </p:nvPr>
        </p:nvSpPr>
        <p:spPr>
          <a:xfrm>
            <a:off x="838200" y="1471697"/>
            <a:ext cx="10515600" cy="4705266"/>
          </a:xfrm>
        </p:spPr>
        <p:txBody>
          <a:bodyPr>
            <a:normAutofit/>
          </a:bodyPr>
          <a:lstStyle/>
          <a:p>
            <a:r>
              <a:rPr lang="en-US" dirty="0"/>
              <a:t>Four libraries built on Spark Core</a:t>
            </a:r>
          </a:p>
          <a:p>
            <a:pPr marL="470916" lvl="1" indent="-342900">
              <a:buFont typeface="+mj-lt"/>
              <a:buAutoNum type="arabicPeriod"/>
            </a:pPr>
            <a:r>
              <a:rPr lang="en-US" b="1" dirty="0" err="1"/>
              <a:t>MLlib</a:t>
            </a:r>
            <a:r>
              <a:rPr lang="en-US" b="1" dirty="0"/>
              <a:t>: </a:t>
            </a:r>
            <a:r>
              <a:rPr lang="en-US" dirty="0"/>
              <a:t>a machine learning library, similar to </a:t>
            </a:r>
            <a:r>
              <a:rPr lang="en-US" dirty="0" err="1"/>
              <a:t>sklearn</a:t>
            </a:r>
            <a:endParaRPr lang="en-US" dirty="0"/>
          </a:p>
          <a:p>
            <a:pPr marL="470916" lvl="1" indent="-342900">
              <a:buFont typeface="+mj-lt"/>
              <a:buAutoNum type="arabicPeriod"/>
            </a:pPr>
            <a:r>
              <a:rPr lang="en-US" b="1" dirty="0"/>
              <a:t>Spark Streaming: </a:t>
            </a:r>
            <a:r>
              <a:rPr lang="en-US" dirty="0"/>
              <a:t>enables high-throughput, fault-tolerant stream processing of live data streams</a:t>
            </a:r>
          </a:p>
          <a:p>
            <a:pPr marL="470916" lvl="1" indent="-342900">
              <a:buFont typeface="+mj-lt"/>
              <a:buAutoNum type="arabicPeriod"/>
            </a:pPr>
            <a:r>
              <a:rPr lang="en-US" b="1" dirty="0"/>
              <a:t>Spark SQL: </a:t>
            </a:r>
            <a:r>
              <a:rPr lang="en-US" dirty="0"/>
              <a:t>runs SQL and HiveQL queries, </a:t>
            </a:r>
            <a:r>
              <a:rPr lang="en-US" dirty="0" err="1"/>
              <a:t>Dataframes</a:t>
            </a:r>
            <a:endParaRPr lang="en-US" dirty="0"/>
          </a:p>
          <a:p>
            <a:pPr marL="470916" lvl="1" indent="-342900">
              <a:buFont typeface="+mj-lt"/>
              <a:buAutoNum type="arabicPeriod"/>
            </a:pPr>
            <a:r>
              <a:rPr lang="en-US" b="1" dirty="0" err="1"/>
              <a:t>GraphX</a:t>
            </a:r>
            <a:r>
              <a:rPr lang="en-US" b="1" dirty="0"/>
              <a:t>: </a:t>
            </a:r>
            <a:r>
              <a:rPr lang="en-US" dirty="0"/>
              <a:t>an API for graphs and graph-parallel computation</a:t>
            </a:r>
          </a:p>
        </p:txBody>
      </p:sp>
      <p:grpSp>
        <p:nvGrpSpPr>
          <p:cNvPr id="15" name="Group 14"/>
          <p:cNvGrpSpPr/>
          <p:nvPr/>
        </p:nvGrpSpPr>
        <p:grpSpPr>
          <a:xfrm>
            <a:off x="2793534" y="4557073"/>
            <a:ext cx="6140741" cy="2103785"/>
            <a:chOff x="2656113" y="4859383"/>
            <a:chExt cx="3831773" cy="1813518"/>
          </a:xfrm>
        </p:grpSpPr>
        <p:sp>
          <p:nvSpPr>
            <p:cNvPr id="16" name="Rectangle 15"/>
            <p:cNvSpPr/>
            <p:nvPr/>
          </p:nvSpPr>
          <p:spPr>
            <a:xfrm>
              <a:off x="3637279"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Streaming</a:t>
              </a:r>
            </a:p>
          </p:txBody>
        </p:sp>
        <p:sp>
          <p:nvSpPr>
            <p:cNvPr id="17" name="Rectangle 16"/>
            <p:cNvSpPr/>
            <p:nvPr/>
          </p:nvSpPr>
          <p:spPr>
            <a:xfrm>
              <a:off x="5599611"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GraphX</a:t>
              </a:r>
              <a:br>
                <a:rPr lang="en-US" sz="1600" dirty="0">
                  <a:latin typeface="Sherman Serif Book"/>
                </a:rPr>
              </a:br>
              <a:r>
                <a:rPr lang="en-US" sz="1600" dirty="0">
                  <a:latin typeface="Sherman Serif Book"/>
                </a:rPr>
                <a:t>(graph)</a:t>
              </a:r>
            </a:p>
          </p:txBody>
        </p:sp>
        <p:sp>
          <p:nvSpPr>
            <p:cNvPr id="18" name="Rectangle 17"/>
            <p:cNvSpPr/>
            <p:nvPr/>
          </p:nvSpPr>
          <p:spPr>
            <a:xfrm>
              <a:off x="4618445"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MLlib</a:t>
              </a:r>
              <a:br>
                <a:rPr lang="en-US" sz="1600" dirty="0">
                  <a:latin typeface="Sherman Serif Book"/>
                </a:rPr>
              </a:br>
              <a:r>
                <a:rPr lang="en-US" sz="1600" dirty="0">
                  <a:latin typeface="Sherman Serif Book"/>
                </a:rPr>
                <a:t>(machine</a:t>
              </a:r>
              <a:br>
                <a:rPr lang="en-US" sz="1600" dirty="0">
                  <a:latin typeface="Sherman Serif Book"/>
                </a:rPr>
              </a:br>
              <a:r>
                <a:rPr lang="en-US" sz="1600" dirty="0">
                  <a:latin typeface="Sherman Serif Book"/>
                </a:rPr>
                <a:t>learning)</a:t>
              </a:r>
            </a:p>
          </p:txBody>
        </p:sp>
        <p:sp>
          <p:nvSpPr>
            <p:cNvPr id="19" name="Rectangle 18"/>
            <p:cNvSpPr/>
            <p:nvPr/>
          </p:nvSpPr>
          <p:spPr>
            <a:xfrm>
              <a:off x="2656113" y="6148250"/>
              <a:ext cx="3831773" cy="5246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2200" dirty="0">
                  <a:latin typeface="Sherman Serif Book"/>
                </a:rPr>
                <a:t>Apache Spark Core</a:t>
              </a:r>
            </a:p>
          </p:txBody>
        </p:sp>
        <p:sp>
          <p:nvSpPr>
            <p:cNvPr id="20" name="Rectangle 19"/>
            <p:cNvSpPr/>
            <p:nvPr/>
          </p:nvSpPr>
          <p:spPr>
            <a:xfrm>
              <a:off x="2656113" y="4859383"/>
              <a:ext cx="888275" cy="121920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600" dirty="0">
                  <a:latin typeface="Sherman Serif Book"/>
                </a:rPr>
                <a:t>Spark</a:t>
              </a:r>
              <a:br>
                <a:rPr lang="en-US" sz="1600" dirty="0">
                  <a:latin typeface="Sherman Serif Book"/>
                </a:rPr>
              </a:br>
              <a:r>
                <a:rPr lang="en-US" sz="1600" dirty="0">
                  <a:latin typeface="Sherman Serif Book"/>
                </a:rPr>
                <a:t>SQL</a:t>
              </a:r>
            </a:p>
          </p:txBody>
        </p:sp>
      </p:grpSp>
    </p:spTree>
    <p:extLst>
      <p:ext uri="{BB962C8B-B14F-4D97-AF65-F5344CB8AC3E}">
        <p14:creationId xmlns:p14="http://schemas.microsoft.com/office/powerpoint/2010/main" val="22476627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CC587-7079-4147-ADBD-2F710102ED8F}"/>
              </a:ext>
            </a:extLst>
          </p:cNvPr>
          <p:cNvSpPr>
            <a:spLocks noGrp="1"/>
          </p:cNvSpPr>
          <p:nvPr>
            <p:ph type="title"/>
          </p:nvPr>
        </p:nvSpPr>
        <p:spPr/>
        <p:txBody>
          <a:bodyPr/>
          <a:lstStyle/>
          <a:p>
            <a:r>
              <a:rPr lang="en-US" dirty="0"/>
              <a:t>Spark Execution modes</a:t>
            </a:r>
          </a:p>
        </p:txBody>
      </p:sp>
      <p:sp>
        <p:nvSpPr>
          <p:cNvPr id="5" name="Content Placeholder 4">
            <a:extLst>
              <a:ext uri="{FF2B5EF4-FFF2-40B4-BE49-F238E27FC236}">
                <a16:creationId xmlns:a16="http://schemas.microsoft.com/office/drawing/2014/main" id="{F3FEB5BD-8927-4E1E-ABA8-F480B52BE9A5}"/>
              </a:ext>
            </a:extLst>
          </p:cNvPr>
          <p:cNvSpPr>
            <a:spLocks noGrp="1"/>
          </p:cNvSpPr>
          <p:nvPr>
            <p:ph idx="1"/>
          </p:nvPr>
        </p:nvSpPr>
        <p:spPr>
          <a:xfrm>
            <a:off x="838200" y="1825625"/>
            <a:ext cx="6087433" cy="4351338"/>
          </a:xfrm>
        </p:spPr>
        <p:txBody>
          <a:bodyPr/>
          <a:lstStyle/>
          <a:p>
            <a:pPr marL="0" indent="0">
              <a:buNone/>
            </a:pPr>
            <a:r>
              <a:rPr lang="en-US" sz="2400" dirty="0"/>
              <a:t>Client</a:t>
            </a:r>
          </a:p>
          <a:p>
            <a:r>
              <a:rPr lang="en-US" sz="2400" dirty="0"/>
              <a:t>Code executes locally</a:t>
            </a:r>
          </a:p>
          <a:p>
            <a:r>
              <a:rPr lang="en-US" sz="2400" dirty="0"/>
              <a:t>Behaves identically to cluster mode</a:t>
            </a:r>
          </a:p>
          <a:p>
            <a:r>
              <a:rPr lang="en-US" sz="2400" dirty="0"/>
              <a:t>Limited to the computing capacity of the running machine</a:t>
            </a:r>
          </a:p>
          <a:p>
            <a:pPr marL="0" indent="0">
              <a:buNone/>
            </a:pPr>
            <a:r>
              <a:rPr lang="en-US" sz="2400" dirty="0"/>
              <a:t>Cluster</a:t>
            </a:r>
          </a:p>
          <a:p>
            <a:r>
              <a:rPr lang="en-US" sz="2400" dirty="0"/>
              <a:t>Code executes on cluster.</a:t>
            </a:r>
          </a:p>
          <a:p>
            <a:r>
              <a:rPr lang="en-US" sz="2400" dirty="0"/>
              <a:t>Supports YARN, Mesos, Kubernetes or standalone spark cluster</a:t>
            </a:r>
          </a:p>
          <a:p>
            <a:r>
              <a:rPr lang="en-US" sz="2400" dirty="0"/>
              <a:t>Horizontally scalable.</a:t>
            </a:r>
          </a:p>
          <a:p>
            <a:pPr marL="0" indent="0">
              <a:buNone/>
            </a:pPr>
            <a:endParaRPr lang="en-US" sz="2400" dirty="0"/>
          </a:p>
        </p:txBody>
      </p:sp>
      <p:grpSp>
        <p:nvGrpSpPr>
          <p:cNvPr id="8" name="Group 7">
            <a:extLst>
              <a:ext uri="{FF2B5EF4-FFF2-40B4-BE49-F238E27FC236}">
                <a16:creationId xmlns:a16="http://schemas.microsoft.com/office/drawing/2014/main" id="{C3B3A0E7-0FFE-4107-81EE-88642982BA84}"/>
              </a:ext>
            </a:extLst>
          </p:cNvPr>
          <p:cNvGrpSpPr/>
          <p:nvPr/>
        </p:nvGrpSpPr>
        <p:grpSpPr>
          <a:xfrm>
            <a:off x="6501703" y="3633529"/>
            <a:ext cx="5327823" cy="2320432"/>
            <a:chOff x="1288869" y="2098767"/>
            <a:chExt cx="6592387" cy="3068227"/>
          </a:xfrm>
        </p:grpSpPr>
        <p:sp>
          <p:nvSpPr>
            <p:cNvPr id="9" name="Rectangle 8">
              <a:extLst>
                <a:ext uri="{FF2B5EF4-FFF2-40B4-BE49-F238E27FC236}">
                  <a16:creationId xmlns:a16="http://schemas.microsoft.com/office/drawing/2014/main" id="{80BBF97D-B5C0-4A94-8740-88094EA89A1C}"/>
                </a:ext>
              </a:extLst>
            </p:cNvPr>
            <p:cNvSpPr/>
            <p:nvPr/>
          </p:nvSpPr>
          <p:spPr>
            <a:xfrm>
              <a:off x="3683726" y="3336126"/>
              <a:ext cx="1654628" cy="687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latin typeface="Sherman Serif Book"/>
                </a:rPr>
                <a:t>Cluster Manager</a:t>
              </a:r>
            </a:p>
          </p:txBody>
        </p:sp>
        <p:sp>
          <p:nvSpPr>
            <p:cNvPr id="10" name="Rectangle 9">
              <a:extLst>
                <a:ext uri="{FF2B5EF4-FFF2-40B4-BE49-F238E27FC236}">
                  <a16:creationId xmlns:a16="http://schemas.microsoft.com/office/drawing/2014/main" id="{EE805520-C0F2-4A20-9E90-2AC849316C36}"/>
                </a:ext>
              </a:extLst>
            </p:cNvPr>
            <p:cNvSpPr/>
            <p:nvPr/>
          </p:nvSpPr>
          <p:spPr>
            <a:xfrm>
              <a:off x="1288869" y="3012564"/>
              <a:ext cx="1654628" cy="10543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lgn="ctr"/>
              <a:r>
                <a:rPr lang="en-US" sz="1600" dirty="0">
                  <a:latin typeface="Sherman Serif Book"/>
                </a:rPr>
                <a:t>Driver Program</a:t>
              </a:r>
            </a:p>
          </p:txBody>
        </p:sp>
        <p:sp>
          <p:nvSpPr>
            <p:cNvPr id="11" name="Rectangle 10">
              <a:extLst>
                <a:ext uri="{FF2B5EF4-FFF2-40B4-BE49-F238E27FC236}">
                  <a16:creationId xmlns:a16="http://schemas.microsoft.com/office/drawing/2014/main" id="{431A5736-25C6-450F-8B15-CDAA1A4D26C0}"/>
                </a:ext>
              </a:extLst>
            </p:cNvPr>
            <p:cNvSpPr/>
            <p:nvPr/>
          </p:nvSpPr>
          <p:spPr>
            <a:xfrm>
              <a:off x="1406435" y="3431176"/>
              <a:ext cx="1419497" cy="505839"/>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Sherman Serif Book"/>
                </a:rPr>
                <a:t>Spark Context</a:t>
              </a:r>
            </a:p>
          </p:txBody>
        </p:sp>
        <p:sp>
          <p:nvSpPr>
            <p:cNvPr id="12" name="Rectangle 11">
              <a:extLst>
                <a:ext uri="{FF2B5EF4-FFF2-40B4-BE49-F238E27FC236}">
                  <a16:creationId xmlns:a16="http://schemas.microsoft.com/office/drawing/2014/main" id="{38E97C50-7932-447C-9249-1698B59C0C1D}"/>
                </a:ext>
              </a:extLst>
            </p:cNvPr>
            <p:cNvSpPr/>
            <p:nvPr/>
          </p:nvSpPr>
          <p:spPr>
            <a:xfrm>
              <a:off x="6063887" y="2098767"/>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13" name="Rectangle 12">
              <a:extLst>
                <a:ext uri="{FF2B5EF4-FFF2-40B4-BE49-F238E27FC236}">
                  <a16:creationId xmlns:a16="http://schemas.microsoft.com/office/drawing/2014/main" id="{27419182-99F7-4109-9FD5-3D4F0B1C60F6}"/>
                </a:ext>
              </a:extLst>
            </p:cNvPr>
            <p:cNvSpPr/>
            <p:nvPr/>
          </p:nvSpPr>
          <p:spPr>
            <a:xfrm>
              <a:off x="6193015" y="2499360"/>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14" name="Rectangle 13">
              <a:extLst>
                <a:ext uri="{FF2B5EF4-FFF2-40B4-BE49-F238E27FC236}">
                  <a16:creationId xmlns:a16="http://schemas.microsoft.com/office/drawing/2014/main" id="{E18B4C48-063B-46F4-8EF2-7ADD19724478}"/>
                </a:ext>
              </a:extLst>
            </p:cNvPr>
            <p:cNvSpPr/>
            <p:nvPr/>
          </p:nvSpPr>
          <p:spPr>
            <a:xfrm>
              <a:off x="6261463"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5" name="Rectangle 14">
              <a:extLst>
                <a:ext uri="{FF2B5EF4-FFF2-40B4-BE49-F238E27FC236}">
                  <a16:creationId xmlns:a16="http://schemas.microsoft.com/office/drawing/2014/main" id="{10CDA95F-7B96-48CE-B48E-E1FCD5BFC75C}"/>
                </a:ext>
              </a:extLst>
            </p:cNvPr>
            <p:cNvSpPr/>
            <p:nvPr/>
          </p:nvSpPr>
          <p:spPr>
            <a:xfrm>
              <a:off x="7023234" y="2929563"/>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16" name="Rectangle 15">
              <a:extLst>
                <a:ext uri="{FF2B5EF4-FFF2-40B4-BE49-F238E27FC236}">
                  <a16:creationId xmlns:a16="http://schemas.microsoft.com/office/drawing/2014/main" id="{22988784-7E7D-4C99-ABAA-178B6C2323F6}"/>
                </a:ext>
              </a:extLst>
            </p:cNvPr>
            <p:cNvSpPr/>
            <p:nvPr/>
          </p:nvSpPr>
          <p:spPr>
            <a:xfrm>
              <a:off x="7062650" y="2499360"/>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endParaRPr lang="en-US" sz="1600" dirty="0">
                <a:solidFill>
                  <a:schemeClr val="tx1"/>
                </a:solidFill>
                <a:latin typeface="Sherman Serif Book"/>
              </a:endParaRPr>
            </a:p>
          </p:txBody>
        </p:sp>
        <p:sp>
          <p:nvSpPr>
            <p:cNvPr id="17" name="Rectangle 16">
              <a:extLst>
                <a:ext uri="{FF2B5EF4-FFF2-40B4-BE49-F238E27FC236}">
                  <a16:creationId xmlns:a16="http://schemas.microsoft.com/office/drawing/2014/main" id="{C0C75325-6943-446C-8724-DD0AB3C40B96}"/>
                </a:ext>
              </a:extLst>
            </p:cNvPr>
            <p:cNvSpPr/>
            <p:nvPr/>
          </p:nvSpPr>
          <p:spPr>
            <a:xfrm>
              <a:off x="6063887" y="3773522"/>
              <a:ext cx="1817369" cy="13934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18" name="Rectangle 17">
              <a:extLst>
                <a:ext uri="{FF2B5EF4-FFF2-40B4-BE49-F238E27FC236}">
                  <a16:creationId xmlns:a16="http://schemas.microsoft.com/office/drawing/2014/main" id="{4329C396-7894-4242-8B04-203F948A0496}"/>
                </a:ext>
              </a:extLst>
            </p:cNvPr>
            <p:cNvSpPr/>
            <p:nvPr/>
          </p:nvSpPr>
          <p:spPr>
            <a:xfrm>
              <a:off x="6193015" y="4174115"/>
              <a:ext cx="1587958" cy="86299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19" name="Rectangle 18">
              <a:extLst>
                <a:ext uri="{FF2B5EF4-FFF2-40B4-BE49-F238E27FC236}">
                  <a16:creationId xmlns:a16="http://schemas.microsoft.com/office/drawing/2014/main" id="{3712E78C-F0C1-49B8-8834-3B573E937793}"/>
                </a:ext>
              </a:extLst>
            </p:cNvPr>
            <p:cNvSpPr/>
            <p:nvPr/>
          </p:nvSpPr>
          <p:spPr>
            <a:xfrm>
              <a:off x="6261463"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0" name="Rectangle 19">
              <a:extLst>
                <a:ext uri="{FF2B5EF4-FFF2-40B4-BE49-F238E27FC236}">
                  <a16:creationId xmlns:a16="http://schemas.microsoft.com/office/drawing/2014/main" id="{E94809DD-3840-4CB1-949F-C53DC7FA0CA8}"/>
                </a:ext>
              </a:extLst>
            </p:cNvPr>
            <p:cNvSpPr/>
            <p:nvPr/>
          </p:nvSpPr>
          <p:spPr>
            <a:xfrm>
              <a:off x="7023234" y="4604318"/>
              <a:ext cx="679268" cy="370986"/>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endParaRPr lang="en-US" sz="1600" dirty="0">
                <a:latin typeface="Sherman Serif Book"/>
              </a:endParaRPr>
            </a:p>
          </p:txBody>
        </p:sp>
        <p:sp>
          <p:nvSpPr>
            <p:cNvPr id="21" name="Rectangle 20">
              <a:extLst>
                <a:ext uri="{FF2B5EF4-FFF2-40B4-BE49-F238E27FC236}">
                  <a16:creationId xmlns:a16="http://schemas.microsoft.com/office/drawing/2014/main" id="{AD135F72-5F64-40AC-B71D-CA9E4FCFB442}"/>
                </a:ext>
              </a:extLst>
            </p:cNvPr>
            <p:cNvSpPr/>
            <p:nvPr/>
          </p:nvSpPr>
          <p:spPr>
            <a:xfrm>
              <a:off x="7062650" y="4174115"/>
              <a:ext cx="718323" cy="368401"/>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p>
          </p:txBody>
        </p:sp>
        <p:cxnSp>
          <p:nvCxnSpPr>
            <p:cNvPr id="22" name="Straight Arrow Connector 21">
              <a:extLst>
                <a:ext uri="{FF2B5EF4-FFF2-40B4-BE49-F238E27FC236}">
                  <a16:creationId xmlns:a16="http://schemas.microsoft.com/office/drawing/2014/main" id="{21EAA4B4-73A5-4056-B625-F3C523240F99}"/>
                </a:ext>
              </a:extLst>
            </p:cNvPr>
            <p:cNvCxnSpPr/>
            <p:nvPr/>
          </p:nvCxnSpPr>
          <p:spPr>
            <a:xfrm>
              <a:off x="2833635" y="3683726"/>
              <a:ext cx="850091"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8E78397-9E4F-4E73-83C9-522BF549E72F}"/>
                </a:ext>
              </a:extLst>
            </p:cNvPr>
            <p:cNvCxnSpPr/>
            <p:nvPr/>
          </p:nvCxnSpPr>
          <p:spPr>
            <a:xfrm flipV="1">
              <a:off x="5338354" y="2838994"/>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D130AB1-9491-45EC-93E2-475A95D7AC84}"/>
                </a:ext>
              </a:extLst>
            </p:cNvPr>
            <p:cNvCxnSpPr/>
            <p:nvPr/>
          </p:nvCxnSpPr>
          <p:spPr>
            <a:xfrm>
              <a:off x="5338354" y="3708278"/>
              <a:ext cx="696686" cy="844732"/>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9069C14A-FEF7-4D42-9E3C-5E495E1A969D}"/>
                </a:ext>
              </a:extLst>
            </p:cNvPr>
            <p:cNvCxnSpPr/>
            <p:nvPr/>
          </p:nvCxnSpPr>
          <p:spPr>
            <a:xfrm flipV="1">
              <a:off x="7409363" y="3327400"/>
              <a:ext cx="0" cy="837294"/>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311D1B8F-D877-4447-99CF-A8F81503E155}"/>
              </a:ext>
            </a:extLst>
          </p:cNvPr>
          <p:cNvGrpSpPr/>
          <p:nvPr/>
        </p:nvGrpSpPr>
        <p:grpSpPr>
          <a:xfrm>
            <a:off x="7359282" y="1858120"/>
            <a:ext cx="1468758" cy="1791721"/>
            <a:chOff x="8358941" y="1033217"/>
            <a:chExt cx="1468758" cy="1791721"/>
          </a:xfrm>
        </p:grpSpPr>
        <p:sp>
          <p:nvSpPr>
            <p:cNvPr id="30" name="Rectangle 29">
              <a:extLst>
                <a:ext uri="{FF2B5EF4-FFF2-40B4-BE49-F238E27FC236}">
                  <a16:creationId xmlns:a16="http://schemas.microsoft.com/office/drawing/2014/main" id="{13A8C0D3-9CA5-4A49-9F50-787EE0F666D0}"/>
                </a:ext>
              </a:extLst>
            </p:cNvPr>
            <p:cNvSpPr/>
            <p:nvPr/>
          </p:nvSpPr>
          <p:spPr>
            <a:xfrm>
              <a:off x="8358941" y="1771086"/>
              <a:ext cx="1468758" cy="10538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tlCol="0" anchor="t">
              <a:noAutofit/>
            </a:bodyPr>
            <a:lstStyle/>
            <a:p>
              <a:r>
                <a:rPr lang="en-US" sz="1600" dirty="0">
                  <a:latin typeface="Sherman Serif Book"/>
                </a:rPr>
                <a:t>Worker Node</a:t>
              </a:r>
            </a:p>
          </p:txBody>
        </p:sp>
        <p:sp>
          <p:nvSpPr>
            <p:cNvPr id="31" name="Rectangle 30">
              <a:extLst>
                <a:ext uri="{FF2B5EF4-FFF2-40B4-BE49-F238E27FC236}">
                  <a16:creationId xmlns:a16="http://schemas.microsoft.com/office/drawing/2014/main" id="{F12FF1F6-C747-4759-87D3-0D0C5D07E93D}"/>
                </a:ext>
              </a:extLst>
            </p:cNvPr>
            <p:cNvSpPr/>
            <p:nvPr/>
          </p:nvSpPr>
          <p:spPr>
            <a:xfrm>
              <a:off x="8463300" y="2074046"/>
              <a:ext cx="1283353" cy="652661"/>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r>
                <a:rPr lang="en-US" sz="1200" dirty="0">
                  <a:latin typeface="Sherman Serif Book"/>
                </a:rPr>
                <a:t>Executor</a:t>
              </a:r>
              <a:endParaRPr lang="en-US" sz="1600" dirty="0">
                <a:latin typeface="Sherman Serif Book"/>
              </a:endParaRPr>
            </a:p>
          </p:txBody>
        </p:sp>
        <p:sp>
          <p:nvSpPr>
            <p:cNvPr id="32" name="Rectangle 31">
              <a:extLst>
                <a:ext uri="{FF2B5EF4-FFF2-40B4-BE49-F238E27FC236}">
                  <a16:creationId xmlns:a16="http://schemas.microsoft.com/office/drawing/2014/main" id="{A0FC247D-BC94-49B3-8ECC-5C1313C6D0B0}"/>
                </a:ext>
              </a:extLst>
            </p:cNvPr>
            <p:cNvSpPr/>
            <p:nvPr/>
          </p:nvSpPr>
          <p:spPr>
            <a:xfrm>
              <a:off x="8518618" y="2399399"/>
              <a:ext cx="548970" cy="28056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33" name="Rectangle 32">
              <a:extLst>
                <a:ext uri="{FF2B5EF4-FFF2-40B4-BE49-F238E27FC236}">
                  <a16:creationId xmlns:a16="http://schemas.microsoft.com/office/drawing/2014/main" id="{05A502AF-625E-4DCE-819C-C0F388BEDA22}"/>
                </a:ext>
              </a:extLst>
            </p:cNvPr>
            <p:cNvSpPr/>
            <p:nvPr/>
          </p:nvSpPr>
          <p:spPr>
            <a:xfrm>
              <a:off x="9134264" y="2399399"/>
              <a:ext cx="548970" cy="280569"/>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600" dirty="0">
                  <a:solidFill>
                    <a:schemeClr val="tx1"/>
                  </a:solidFill>
                  <a:latin typeface="Sherman Serif Book"/>
                </a:rPr>
                <a:t>Task</a:t>
              </a:r>
            </a:p>
          </p:txBody>
        </p:sp>
        <p:sp>
          <p:nvSpPr>
            <p:cNvPr id="34" name="Rectangle 33">
              <a:extLst>
                <a:ext uri="{FF2B5EF4-FFF2-40B4-BE49-F238E27FC236}">
                  <a16:creationId xmlns:a16="http://schemas.microsoft.com/office/drawing/2014/main" id="{D2795C48-339A-44AF-9F8F-F93FD9763A7C}"/>
                </a:ext>
              </a:extLst>
            </p:cNvPr>
            <p:cNvSpPr/>
            <p:nvPr/>
          </p:nvSpPr>
          <p:spPr>
            <a:xfrm>
              <a:off x="9166120" y="2074046"/>
              <a:ext cx="580533" cy="278614"/>
            </a:xfrm>
            <a:prstGeom prst="rect">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200" dirty="0">
                  <a:solidFill>
                    <a:schemeClr val="tx1"/>
                  </a:solidFill>
                  <a:latin typeface="Sherman Serif Book"/>
                </a:rPr>
                <a:t>Cache</a:t>
              </a:r>
              <a:endParaRPr lang="en-US" sz="1600" dirty="0">
                <a:solidFill>
                  <a:schemeClr val="tx1"/>
                </a:solidFill>
                <a:latin typeface="Sherman Serif Book"/>
              </a:endParaRPr>
            </a:p>
          </p:txBody>
        </p:sp>
        <p:sp>
          <p:nvSpPr>
            <p:cNvPr id="44" name="Rectangle 43">
              <a:extLst>
                <a:ext uri="{FF2B5EF4-FFF2-40B4-BE49-F238E27FC236}">
                  <a16:creationId xmlns:a16="http://schemas.microsoft.com/office/drawing/2014/main" id="{2973571E-D4BB-473A-A8E0-62C9D1EF0E49}"/>
                </a:ext>
              </a:extLst>
            </p:cNvPr>
            <p:cNvSpPr/>
            <p:nvPr/>
          </p:nvSpPr>
          <p:spPr>
            <a:xfrm>
              <a:off x="8358941" y="1033217"/>
              <a:ext cx="1468757" cy="797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t">
              <a:noAutofit/>
            </a:bodyPr>
            <a:lstStyle/>
            <a:p>
              <a:pPr algn="ctr"/>
              <a:r>
                <a:rPr lang="en-US" sz="1600" dirty="0">
                  <a:latin typeface="Sherman Serif Book"/>
                </a:rPr>
                <a:t>Driver Program</a:t>
              </a:r>
            </a:p>
          </p:txBody>
        </p:sp>
        <p:sp>
          <p:nvSpPr>
            <p:cNvPr id="45" name="Rectangle 44">
              <a:extLst>
                <a:ext uri="{FF2B5EF4-FFF2-40B4-BE49-F238E27FC236}">
                  <a16:creationId xmlns:a16="http://schemas.microsoft.com/office/drawing/2014/main" id="{B6A78310-3D43-46FD-9EA8-7F6A4282E8C8}"/>
                </a:ext>
              </a:extLst>
            </p:cNvPr>
            <p:cNvSpPr/>
            <p:nvPr/>
          </p:nvSpPr>
          <p:spPr>
            <a:xfrm>
              <a:off x="8532188" y="1349804"/>
              <a:ext cx="1147206" cy="382555"/>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en-US" sz="1400" dirty="0">
                  <a:solidFill>
                    <a:schemeClr val="bg1"/>
                  </a:solidFill>
                  <a:latin typeface="Sherman Serif Book"/>
                </a:rPr>
                <a:t>Spark Context</a:t>
              </a:r>
            </a:p>
          </p:txBody>
        </p:sp>
      </p:grpSp>
    </p:spTree>
    <p:extLst>
      <p:ext uri="{BB962C8B-B14F-4D97-AF65-F5344CB8AC3E}">
        <p14:creationId xmlns:p14="http://schemas.microsoft.com/office/powerpoint/2010/main" val="73170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696CBB-389D-4FEB-BB88-2CE4AEDF2C89}"/>
              </a:ext>
            </a:extLst>
          </p:cNvPr>
          <p:cNvSpPr>
            <a:spLocks noGrp="1"/>
          </p:cNvSpPr>
          <p:nvPr>
            <p:ph type="title"/>
          </p:nvPr>
        </p:nvSpPr>
        <p:spPr/>
        <p:txBody>
          <a:bodyPr/>
          <a:lstStyle/>
          <a:p>
            <a:r>
              <a:rPr lang="en-US" dirty="0" err="1"/>
              <a:t>PySpark</a:t>
            </a:r>
            <a:r>
              <a:rPr lang="en-US" dirty="0"/>
              <a:t> Programming</a:t>
            </a:r>
          </a:p>
        </p:txBody>
      </p:sp>
      <p:sp>
        <p:nvSpPr>
          <p:cNvPr id="2" name="Text Placeholder 1">
            <a:extLst>
              <a:ext uri="{FF2B5EF4-FFF2-40B4-BE49-F238E27FC236}">
                <a16:creationId xmlns:a16="http://schemas.microsoft.com/office/drawing/2014/main" id="{5A87044D-E9AD-4C8D-8076-99F0B5851718}"/>
              </a:ext>
            </a:extLst>
          </p:cNvPr>
          <p:cNvSpPr>
            <a:spLocks noGrp="1"/>
          </p:cNvSpPr>
          <p:nvPr>
            <p:ph type="body" idx="1"/>
          </p:nvPr>
        </p:nvSpPr>
        <p:spPr/>
        <p:txBody>
          <a:bodyPr/>
          <a:lstStyle/>
          <a:p>
            <a:r>
              <a:rPr lang="en-US" dirty="0"/>
              <a:t>Spark programming in Python</a:t>
            </a:r>
          </a:p>
        </p:txBody>
      </p:sp>
      <p:pic>
        <p:nvPicPr>
          <p:cNvPr id="1026" name="Picture 2" descr="PySpark debugging — 6 common issues | by Maria Karanasou | Towards Data  Science">
            <a:extLst>
              <a:ext uri="{FF2B5EF4-FFF2-40B4-BE49-F238E27FC236}">
                <a16:creationId xmlns:a16="http://schemas.microsoft.com/office/drawing/2014/main" id="{E08841A9-0257-46EE-8878-D5A98028E8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7556" y="1690520"/>
            <a:ext cx="2493556" cy="1363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486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A71F5-7B9F-4198-94B1-ECEFA90E9489}"/>
              </a:ext>
            </a:extLst>
          </p:cNvPr>
          <p:cNvSpPr>
            <a:spLocks noGrp="1"/>
          </p:cNvSpPr>
          <p:nvPr>
            <p:ph type="title"/>
          </p:nvPr>
        </p:nvSpPr>
        <p:spPr/>
        <p:txBody>
          <a:bodyPr/>
          <a:lstStyle/>
          <a:p>
            <a:r>
              <a:rPr lang="en-US" dirty="0"/>
              <a:t>Essential Spark Concepts</a:t>
            </a:r>
          </a:p>
        </p:txBody>
      </p:sp>
      <p:sp>
        <p:nvSpPr>
          <p:cNvPr id="3" name="Content Placeholder 2">
            <a:extLst>
              <a:ext uri="{FF2B5EF4-FFF2-40B4-BE49-F238E27FC236}">
                <a16:creationId xmlns:a16="http://schemas.microsoft.com/office/drawing/2014/main" id="{92A0A55C-D587-490C-A497-AC0A3CA10FEA}"/>
              </a:ext>
            </a:extLst>
          </p:cNvPr>
          <p:cNvSpPr>
            <a:spLocks noGrp="1"/>
          </p:cNvSpPr>
          <p:nvPr>
            <p:ph idx="1"/>
          </p:nvPr>
        </p:nvSpPr>
        <p:spPr>
          <a:xfrm>
            <a:off x="838200" y="1444644"/>
            <a:ext cx="10515600" cy="4732319"/>
          </a:xfrm>
        </p:spPr>
        <p:txBody>
          <a:bodyPr/>
          <a:lstStyle/>
          <a:p>
            <a:pPr algn="l">
              <a:buFont typeface="Arial" panose="020B0604020202020204" pitchFamily="34" charset="0"/>
              <a:buChar char="•"/>
            </a:pPr>
            <a:r>
              <a:rPr lang="en-US" sz="2800" b="0" i="0" dirty="0">
                <a:effectLst/>
                <a:latin typeface="charter"/>
              </a:rPr>
              <a:t>Resilient Distributed Datasets (RDDs)</a:t>
            </a:r>
          </a:p>
          <a:p>
            <a:pPr lvl="1"/>
            <a:r>
              <a:rPr lang="en-US" sz="2400" dirty="0">
                <a:latin typeface="charter"/>
              </a:rPr>
              <a:t>Basic building block of all spark storage.</a:t>
            </a:r>
          </a:p>
          <a:p>
            <a:pPr lvl="1"/>
            <a:r>
              <a:rPr lang="en-US" sz="2400" b="0" i="0" dirty="0">
                <a:effectLst/>
                <a:latin typeface="charter"/>
              </a:rPr>
              <a:t>Abstracts away the need to worry about where data is and whether its available.</a:t>
            </a:r>
          </a:p>
          <a:p>
            <a:r>
              <a:rPr lang="en-US" sz="2800" dirty="0"/>
              <a:t>Lazy Evaluation</a:t>
            </a:r>
          </a:p>
          <a:p>
            <a:pPr lvl="1"/>
            <a:r>
              <a:rPr lang="en-US" sz="2400" dirty="0"/>
              <a:t>No RDD transformations take place until we execute a command that requires output</a:t>
            </a:r>
          </a:p>
          <a:p>
            <a:r>
              <a:rPr lang="en-US" sz="2800" b="0" i="0" dirty="0">
                <a:effectLst/>
                <a:latin typeface="charter"/>
              </a:rPr>
              <a:t>Directed Acyclic Graph (DAG)</a:t>
            </a:r>
          </a:p>
          <a:p>
            <a:pPr lvl="1"/>
            <a:r>
              <a:rPr lang="en-US" sz="2400" dirty="0">
                <a:latin typeface="charter"/>
              </a:rPr>
              <a:t>The execution plan generated from the spark code is finite and deterministic.</a:t>
            </a:r>
          </a:p>
          <a:p>
            <a:pPr lvl="1"/>
            <a:r>
              <a:rPr lang="en-US" sz="2400" dirty="0">
                <a:latin typeface="charter"/>
              </a:rPr>
              <a:t>Your code does not execute in the order written.</a:t>
            </a:r>
          </a:p>
          <a:p>
            <a:pPr lvl="1"/>
            <a:endParaRPr lang="en-US" b="0" i="0" dirty="0">
              <a:solidFill>
                <a:srgbClr val="292929"/>
              </a:solidFill>
              <a:effectLst/>
              <a:latin typeface="charter"/>
            </a:endParaRPr>
          </a:p>
          <a:p>
            <a:endParaRPr lang="en-US" dirty="0"/>
          </a:p>
        </p:txBody>
      </p:sp>
    </p:spTree>
    <p:extLst>
      <p:ext uri="{BB962C8B-B14F-4D97-AF65-F5344CB8AC3E}">
        <p14:creationId xmlns:p14="http://schemas.microsoft.com/office/powerpoint/2010/main" val="107993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8667B18-2138-47A6-9C31-F652236B2494}"/>
              </a:ext>
            </a:extLst>
          </p:cNvPr>
          <p:cNvSpPr>
            <a:spLocks noGrp="1"/>
          </p:cNvSpPr>
          <p:nvPr>
            <p:ph type="title"/>
          </p:nvPr>
        </p:nvSpPr>
        <p:spPr/>
        <p:txBody>
          <a:bodyPr/>
          <a:lstStyle/>
          <a:p>
            <a:r>
              <a:rPr lang="en-US" dirty="0"/>
              <a:t>Creating A Spark Session</a:t>
            </a:r>
          </a:p>
        </p:txBody>
      </p:sp>
      <p:pic>
        <p:nvPicPr>
          <p:cNvPr id="12" name="Picture 11">
            <a:extLst>
              <a:ext uri="{FF2B5EF4-FFF2-40B4-BE49-F238E27FC236}">
                <a16:creationId xmlns:a16="http://schemas.microsoft.com/office/drawing/2014/main" id="{A3E8410B-D92A-476E-8D22-80E97296FDE0}"/>
              </a:ext>
            </a:extLst>
          </p:cNvPr>
          <p:cNvPicPr>
            <a:picLocks noChangeAspect="1"/>
          </p:cNvPicPr>
          <p:nvPr/>
        </p:nvPicPr>
        <p:blipFill>
          <a:blip r:embed="rId2"/>
          <a:stretch>
            <a:fillRect/>
          </a:stretch>
        </p:blipFill>
        <p:spPr>
          <a:xfrm>
            <a:off x="765448" y="2004508"/>
            <a:ext cx="10339315" cy="3660444"/>
          </a:xfrm>
          <a:prstGeom prst="rect">
            <a:avLst/>
          </a:prstGeom>
        </p:spPr>
      </p:pic>
      <p:sp>
        <p:nvSpPr>
          <p:cNvPr id="13" name="Speech Bubble: Rectangle 12">
            <a:extLst>
              <a:ext uri="{FF2B5EF4-FFF2-40B4-BE49-F238E27FC236}">
                <a16:creationId xmlns:a16="http://schemas.microsoft.com/office/drawing/2014/main" id="{22851C25-4338-43D5-9055-69F3C04C2EF4}"/>
              </a:ext>
            </a:extLst>
          </p:cNvPr>
          <p:cNvSpPr/>
          <p:nvPr/>
        </p:nvSpPr>
        <p:spPr>
          <a:xfrm>
            <a:off x="7320611" y="1569090"/>
            <a:ext cx="3479048" cy="481548"/>
          </a:xfrm>
          <a:prstGeom prst="wedgeRectCallout">
            <a:avLst>
              <a:gd name="adj1" fmla="val -92059"/>
              <a:gd name="adj2" fmla="val 2781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“local” means client mode</a:t>
            </a:r>
            <a:br>
              <a:rPr lang="en-US" dirty="0"/>
            </a:br>
            <a:endParaRPr lang="en-US" dirty="0"/>
          </a:p>
        </p:txBody>
      </p:sp>
      <p:sp>
        <p:nvSpPr>
          <p:cNvPr id="14" name="Speech Bubble: Rectangle 13">
            <a:extLst>
              <a:ext uri="{FF2B5EF4-FFF2-40B4-BE49-F238E27FC236}">
                <a16:creationId xmlns:a16="http://schemas.microsoft.com/office/drawing/2014/main" id="{D3276CFC-AE2D-488E-8991-0B413FA87F0D}"/>
              </a:ext>
            </a:extLst>
          </p:cNvPr>
          <p:cNvSpPr/>
          <p:nvPr/>
        </p:nvSpPr>
        <p:spPr>
          <a:xfrm>
            <a:off x="8035719" y="2304937"/>
            <a:ext cx="3479048" cy="620423"/>
          </a:xfrm>
          <a:prstGeom prst="wedgeRectCallout">
            <a:avLst>
              <a:gd name="adj1" fmla="val -79462"/>
              <a:gd name="adj2" fmla="val 13988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appName</a:t>
            </a:r>
            <a:r>
              <a:rPr lang="en-US" dirty="0"/>
              <a:t> is useful for cluster deployments</a:t>
            </a:r>
          </a:p>
        </p:txBody>
      </p:sp>
      <p:sp>
        <p:nvSpPr>
          <p:cNvPr id="15" name="Speech Bubble: Rectangle 14">
            <a:extLst>
              <a:ext uri="{FF2B5EF4-FFF2-40B4-BE49-F238E27FC236}">
                <a16:creationId xmlns:a16="http://schemas.microsoft.com/office/drawing/2014/main" id="{646DDA0A-1D6B-4249-827B-4EBF39977EDE}"/>
              </a:ext>
            </a:extLst>
          </p:cNvPr>
          <p:cNvSpPr/>
          <p:nvPr/>
        </p:nvSpPr>
        <p:spPr>
          <a:xfrm>
            <a:off x="8285510" y="5044529"/>
            <a:ext cx="3479048" cy="620423"/>
          </a:xfrm>
          <a:prstGeom prst="wedgeRectCallout">
            <a:avLst>
              <a:gd name="adj1" fmla="val -137316"/>
              <a:gd name="adj2" fmla="val -1810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 can be used multiple times</a:t>
            </a:r>
          </a:p>
        </p:txBody>
      </p:sp>
    </p:spTree>
    <p:extLst>
      <p:ext uri="{BB962C8B-B14F-4D97-AF65-F5344CB8AC3E}">
        <p14:creationId xmlns:p14="http://schemas.microsoft.com/office/powerpoint/2010/main" val="1848754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F3BC475-D214-40D1-88EC-E4A782BB0356}"/>
              </a:ext>
            </a:extLst>
          </p:cNvPr>
          <p:cNvSpPr>
            <a:spLocks noGrp="1"/>
          </p:cNvSpPr>
          <p:nvPr>
            <p:ph type="title"/>
          </p:nvPr>
        </p:nvSpPr>
        <p:spPr/>
        <p:txBody>
          <a:bodyPr/>
          <a:lstStyle/>
          <a:p>
            <a:r>
              <a:rPr lang="en-US" dirty="0"/>
              <a:t>Spark Jars</a:t>
            </a:r>
          </a:p>
        </p:txBody>
      </p:sp>
      <p:sp>
        <p:nvSpPr>
          <p:cNvPr id="6" name="Content Placeholder 5">
            <a:extLst>
              <a:ext uri="{FF2B5EF4-FFF2-40B4-BE49-F238E27FC236}">
                <a16:creationId xmlns:a16="http://schemas.microsoft.com/office/drawing/2014/main" id="{99AEA38C-21F2-4445-AB21-0238B0B9F865}"/>
              </a:ext>
            </a:extLst>
          </p:cNvPr>
          <p:cNvSpPr>
            <a:spLocks noGrp="1"/>
          </p:cNvSpPr>
          <p:nvPr>
            <p:ph idx="1"/>
          </p:nvPr>
        </p:nvSpPr>
        <p:spPr>
          <a:xfrm>
            <a:off x="838200" y="1485900"/>
            <a:ext cx="10515600" cy="4691063"/>
          </a:xfrm>
        </p:spPr>
        <p:txBody>
          <a:bodyPr/>
          <a:lstStyle/>
          <a:p>
            <a:r>
              <a:rPr lang="en-US" dirty="0"/>
              <a:t>Spark Jars allow us to plug in additional spark libraries and integrations.</a:t>
            </a:r>
          </a:p>
          <a:p>
            <a:r>
              <a:rPr lang="en-US" dirty="0"/>
              <a:t>Search here for Jars </a:t>
            </a:r>
            <a:r>
              <a:rPr lang="en-US" dirty="0">
                <a:hlinkClick r:id="rId2"/>
              </a:rPr>
              <a:t>https://maven.org</a:t>
            </a:r>
            <a:r>
              <a:rPr lang="en-US" dirty="0"/>
              <a:t> </a:t>
            </a:r>
          </a:p>
          <a:p>
            <a:r>
              <a:rPr lang="en-US" dirty="0"/>
              <a:t>What you need to know:</a:t>
            </a:r>
          </a:p>
          <a:p>
            <a:pPr lvl="1"/>
            <a:r>
              <a:rPr lang="en-US" dirty="0"/>
              <a:t>Our Spark Version: 3.1.2</a:t>
            </a:r>
          </a:p>
          <a:p>
            <a:pPr lvl="1"/>
            <a:r>
              <a:rPr lang="en-US" dirty="0"/>
              <a:t>Our Scala Version: 2.1.2</a:t>
            </a:r>
          </a:p>
          <a:p>
            <a:pPr lvl="1"/>
            <a:r>
              <a:rPr lang="en-US" dirty="0"/>
              <a:t>Package String is the </a:t>
            </a:r>
            <a:r>
              <a:rPr lang="en-US" dirty="0" err="1"/>
              <a:t>gradle</a:t>
            </a:r>
            <a:r>
              <a:rPr lang="en-US" dirty="0"/>
              <a:t> DSL implementation</a:t>
            </a:r>
          </a:p>
          <a:p>
            <a:r>
              <a:rPr lang="en-US" dirty="0"/>
              <a:t>Add package string to spark session:</a:t>
            </a:r>
            <a:br>
              <a:rPr lang="en-US" dirty="0"/>
            </a:br>
            <a:r>
              <a:rPr lang="en-US" sz="2000" dirty="0">
                <a:latin typeface="Consolas" panose="020B0609020204030204" pitchFamily="49" charset="0"/>
              </a:rPr>
              <a:t>.config("spark.jars.packages","</a:t>
            </a:r>
            <a:r>
              <a:rPr lang="en-US" sz="2000" dirty="0" err="1">
                <a:latin typeface="Consolas" panose="020B0609020204030204" pitchFamily="49" charset="0"/>
              </a:rPr>
              <a:t>gradle</a:t>
            </a:r>
            <a:r>
              <a:rPr lang="en-US" sz="2000" dirty="0">
                <a:latin typeface="Consolas" panose="020B0609020204030204" pitchFamily="49" charset="0"/>
              </a:rPr>
              <a:t>-package-string")\</a:t>
            </a:r>
            <a:br>
              <a:rPr lang="en-US" dirty="0">
                <a:latin typeface="Consolas" panose="020B0609020204030204" pitchFamily="49" charset="0"/>
              </a:rPr>
            </a:br>
            <a:endParaRPr lang="en-US" dirty="0">
              <a:latin typeface="Consolas" panose="020B0609020204030204" pitchFamily="49" charset="0"/>
            </a:endParaRPr>
          </a:p>
        </p:txBody>
      </p:sp>
    </p:spTree>
    <p:extLst>
      <p:ext uri="{BB962C8B-B14F-4D97-AF65-F5344CB8AC3E}">
        <p14:creationId xmlns:p14="http://schemas.microsoft.com/office/powerpoint/2010/main" val="34492307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C9AF-6E20-570A-F260-FEB5DE8ECA10}"/>
              </a:ext>
            </a:extLst>
          </p:cNvPr>
          <p:cNvSpPr>
            <a:spLocks noGrp="1"/>
          </p:cNvSpPr>
          <p:nvPr>
            <p:ph type="title"/>
          </p:nvPr>
        </p:nvSpPr>
        <p:spPr/>
        <p:txBody>
          <a:bodyPr/>
          <a:lstStyle/>
          <a:p>
            <a:r>
              <a:rPr lang="en-US" dirty="0"/>
              <a:t>Lazy Evaluation and the DAG</a:t>
            </a:r>
          </a:p>
        </p:txBody>
      </p:sp>
      <p:pic>
        <p:nvPicPr>
          <p:cNvPr id="8" name="Content Placeholder 7">
            <a:extLst>
              <a:ext uri="{FF2B5EF4-FFF2-40B4-BE49-F238E27FC236}">
                <a16:creationId xmlns:a16="http://schemas.microsoft.com/office/drawing/2014/main" id="{CCCE3DE5-9487-80B6-744C-BD0883935CAA}"/>
              </a:ext>
            </a:extLst>
          </p:cNvPr>
          <p:cNvPicPr>
            <a:picLocks noGrp="1" noChangeAspect="1"/>
          </p:cNvPicPr>
          <p:nvPr>
            <p:ph sz="half" idx="4294967295"/>
          </p:nvPr>
        </p:nvPicPr>
        <p:blipFill>
          <a:blip r:embed="rId2"/>
          <a:stretch>
            <a:fillRect/>
          </a:stretch>
        </p:blipFill>
        <p:spPr>
          <a:xfrm>
            <a:off x="6324600" y="2559050"/>
            <a:ext cx="5372100" cy="3178175"/>
          </a:xfrm>
        </p:spPr>
      </p:pic>
      <p:sp>
        <p:nvSpPr>
          <p:cNvPr id="10" name="Content Placeholder 9">
            <a:extLst>
              <a:ext uri="{FF2B5EF4-FFF2-40B4-BE49-F238E27FC236}">
                <a16:creationId xmlns:a16="http://schemas.microsoft.com/office/drawing/2014/main" id="{1B947778-FDB6-1B8B-6DE7-6DD255191B27}"/>
              </a:ext>
            </a:extLst>
          </p:cNvPr>
          <p:cNvSpPr>
            <a:spLocks noGrp="1"/>
          </p:cNvSpPr>
          <p:nvPr>
            <p:ph idx="1"/>
          </p:nvPr>
        </p:nvSpPr>
        <p:spPr>
          <a:xfrm>
            <a:off x="438150" y="1547814"/>
            <a:ext cx="11258550" cy="1119188"/>
          </a:xfrm>
        </p:spPr>
        <p:txBody>
          <a:bodyPr/>
          <a:lstStyle/>
          <a:p>
            <a:r>
              <a:rPr lang="en-US" sz="2800" dirty="0"/>
              <a:t>Lazy evaluation assures nothing executes until a result it yielded</a:t>
            </a:r>
          </a:p>
          <a:p>
            <a:r>
              <a:rPr lang="en-US" sz="2800" dirty="0"/>
              <a:t>Code is optimized to an execution plan. These two use the same plan.</a:t>
            </a:r>
          </a:p>
        </p:txBody>
      </p:sp>
      <p:pic>
        <p:nvPicPr>
          <p:cNvPr id="11" name="Content Placeholder 5">
            <a:extLst>
              <a:ext uri="{FF2B5EF4-FFF2-40B4-BE49-F238E27FC236}">
                <a16:creationId xmlns:a16="http://schemas.microsoft.com/office/drawing/2014/main" id="{B4FBB180-90D4-6A0D-5E61-71763C4C6993}"/>
              </a:ext>
            </a:extLst>
          </p:cNvPr>
          <p:cNvPicPr>
            <a:picLocks noChangeAspect="1"/>
          </p:cNvPicPr>
          <p:nvPr/>
        </p:nvPicPr>
        <p:blipFill>
          <a:blip r:embed="rId3"/>
          <a:stretch>
            <a:fillRect/>
          </a:stretch>
        </p:blipFill>
        <p:spPr>
          <a:xfrm>
            <a:off x="214311" y="2593974"/>
            <a:ext cx="5344613" cy="3178175"/>
          </a:xfrm>
          <a:prstGeom prst="rect">
            <a:avLst/>
          </a:prstGeom>
        </p:spPr>
      </p:pic>
    </p:spTree>
    <p:extLst>
      <p:ext uri="{BB962C8B-B14F-4D97-AF65-F5344CB8AC3E}">
        <p14:creationId xmlns:p14="http://schemas.microsoft.com/office/powerpoint/2010/main" val="352763484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7E1478-BDB9-44DB-8170-CD1BD12EA311}"/>
              </a:ext>
            </a:extLst>
          </p:cNvPr>
          <p:cNvSpPr>
            <a:spLocks noGrp="1"/>
          </p:cNvSpPr>
          <p:nvPr>
            <p:ph type="title"/>
          </p:nvPr>
        </p:nvSpPr>
        <p:spPr/>
        <p:txBody>
          <a:bodyPr/>
          <a:lstStyle/>
          <a:p>
            <a:r>
              <a:rPr lang="en-US" dirty="0"/>
              <a:t>Data Storage Options for Spark</a:t>
            </a:r>
          </a:p>
        </p:txBody>
      </p:sp>
      <p:sp>
        <p:nvSpPr>
          <p:cNvPr id="6" name="Content Placeholder 5">
            <a:extLst>
              <a:ext uri="{FF2B5EF4-FFF2-40B4-BE49-F238E27FC236}">
                <a16:creationId xmlns:a16="http://schemas.microsoft.com/office/drawing/2014/main" id="{A5A16D34-0549-4424-A0B3-01F5E0A85B2A}"/>
              </a:ext>
            </a:extLst>
          </p:cNvPr>
          <p:cNvSpPr>
            <a:spLocks noGrp="1"/>
          </p:cNvSpPr>
          <p:nvPr>
            <p:ph idx="1"/>
          </p:nvPr>
        </p:nvSpPr>
        <p:spPr>
          <a:xfrm>
            <a:off x="838200" y="1638300"/>
            <a:ext cx="10515600" cy="4539869"/>
          </a:xfrm>
        </p:spPr>
        <p:txBody>
          <a:bodyPr/>
          <a:lstStyle/>
          <a:p>
            <a:r>
              <a:rPr lang="en-US" dirty="0"/>
              <a:t>HDFS seems like the logical choice, but:</a:t>
            </a:r>
          </a:p>
          <a:p>
            <a:pPr lvl="1"/>
            <a:r>
              <a:rPr lang="en-US" dirty="0"/>
              <a:t>Requires Hadoop and YARN</a:t>
            </a:r>
          </a:p>
          <a:p>
            <a:pPr lvl="1"/>
            <a:r>
              <a:rPr lang="en-US" dirty="0"/>
              <a:t>Requires Spark cluster running on YARN</a:t>
            </a:r>
          </a:p>
          <a:p>
            <a:pPr lvl="1"/>
            <a:r>
              <a:rPr lang="en-US" dirty="0"/>
              <a:t>You want to use Spark but don’t want to setup and manage Hadoop!</a:t>
            </a:r>
          </a:p>
          <a:p>
            <a:r>
              <a:rPr lang="en-US" dirty="0"/>
              <a:t>Hive Integration</a:t>
            </a:r>
          </a:p>
          <a:p>
            <a:r>
              <a:rPr lang="en-US" dirty="0"/>
              <a:t>Object Storage</a:t>
            </a:r>
          </a:p>
          <a:p>
            <a:r>
              <a:rPr lang="en-US" dirty="0"/>
              <a:t>Distributed NoSQL databases </a:t>
            </a:r>
          </a:p>
          <a:p>
            <a:pPr lvl="1"/>
            <a:r>
              <a:rPr lang="en-US" dirty="0" err="1"/>
              <a:t>MongoDb</a:t>
            </a:r>
            <a:r>
              <a:rPr lang="en-US" dirty="0"/>
              <a:t>, Elasticsearch, Cassandra, </a:t>
            </a:r>
            <a:r>
              <a:rPr lang="en-US" dirty="0" err="1"/>
              <a:t>etc</a:t>
            </a:r>
            <a:r>
              <a:rPr lang="en-US" dirty="0"/>
              <a:t>…</a:t>
            </a:r>
          </a:p>
          <a:p>
            <a:endParaRPr lang="en-US" dirty="0"/>
          </a:p>
        </p:txBody>
      </p:sp>
    </p:spTree>
    <p:extLst>
      <p:ext uri="{BB962C8B-B14F-4D97-AF65-F5344CB8AC3E}">
        <p14:creationId xmlns:p14="http://schemas.microsoft.com/office/powerpoint/2010/main" val="322131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1BD656-C14F-456E-8ECE-F77EB0AD0981}"/>
              </a:ext>
            </a:extLst>
          </p:cNvPr>
          <p:cNvSpPr>
            <a:spLocks noGrp="1"/>
          </p:cNvSpPr>
          <p:nvPr>
            <p:ph type="title"/>
          </p:nvPr>
        </p:nvSpPr>
        <p:spPr/>
        <p:txBody>
          <a:bodyPr/>
          <a:lstStyle/>
          <a:p>
            <a:r>
              <a:rPr lang="en-US" dirty="0"/>
              <a:t>Hive Integration with Spark</a:t>
            </a:r>
          </a:p>
        </p:txBody>
      </p:sp>
      <p:sp>
        <p:nvSpPr>
          <p:cNvPr id="5" name="Content Placeholder 4">
            <a:extLst>
              <a:ext uri="{FF2B5EF4-FFF2-40B4-BE49-F238E27FC236}">
                <a16:creationId xmlns:a16="http://schemas.microsoft.com/office/drawing/2014/main" id="{91556DC0-B5B7-4C0A-96AF-ED5786192C1C}"/>
              </a:ext>
            </a:extLst>
          </p:cNvPr>
          <p:cNvSpPr>
            <a:spLocks noGrp="1"/>
          </p:cNvSpPr>
          <p:nvPr>
            <p:ph idx="1"/>
          </p:nvPr>
        </p:nvSpPr>
        <p:spPr/>
        <p:txBody>
          <a:bodyPr/>
          <a:lstStyle/>
          <a:p>
            <a:r>
              <a:rPr lang="en-US" dirty="0"/>
              <a:t>We can use </a:t>
            </a:r>
            <a:r>
              <a:rPr lang="en-US" dirty="0" err="1"/>
              <a:t>spark.sql</a:t>
            </a:r>
            <a:r>
              <a:rPr lang="en-US" dirty="0"/>
              <a:t> to execute hive queries when </a:t>
            </a:r>
            <a:r>
              <a:rPr lang="en-US" dirty="0" err="1"/>
              <a:t>enableHiveSupport</a:t>
            </a:r>
            <a:r>
              <a:rPr lang="en-US" dirty="0"/>
              <a:t>() is configured.</a:t>
            </a:r>
            <a:br>
              <a:rPr lang="en-US" dirty="0"/>
            </a:br>
            <a:br>
              <a:rPr lang="en-US" dirty="0"/>
            </a:br>
            <a:endParaRPr lang="en-US" dirty="0"/>
          </a:p>
          <a:p>
            <a:r>
              <a:rPr lang="en-US" dirty="0"/>
              <a:t>We Need  to use .show() to force lazy evaluation of the SQL!</a:t>
            </a:r>
          </a:p>
          <a:p>
            <a:r>
              <a:rPr lang="en-US" dirty="0"/>
              <a:t>We can read HDFS data through Hive but not directly. If its not a Hive table, its not available in Spark.</a:t>
            </a:r>
          </a:p>
          <a:p>
            <a:endParaRPr lang="en-US" dirty="0"/>
          </a:p>
        </p:txBody>
      </p:sp>
      <p:pic>
        <p:nvPicPr>
          <p:cNvPr id="7" name="Picture 6">
            <a:extLst>
              <a:ext uri="{FF2B5EF4-FFF2-40B4-BE49-F238E27FC236}">
                <a16:creationId xmlns:a16="http://schemas.microsoft.com/office/drawing/2014/main" id="{3FCCE62E-13DE-4E23-9127-39EEF52B3E12}"/>
              </a:ext>
            </a:extLst>
          </p:cNvPr>
          <p:cNvPicPr>
            <a:picLocks noChangeAspect="1"/>
          </p:cNvPicPr>
          <p:nvPr/>
        </p:nvPicPr>
        <p:blipFill>
          <a:blip r:embed="rId2"/>
          <a:stretch>
            <a:fillRect/>
          </a:stretch>
        </p:blipFill>
        <p:spPr>
          <a:xfrm>
            <a:off x="5193983" y="3022579"/>
            <a:ext cx="6159817" cy="812842"/>
          </a:xfrm>
          <a:prstGeom prst="rect">
            <a:avLst/>
          </a:prstGeom>
        </p:spPr>
      </p:pic>
    </p:spTree>
    <p:extLst>
      <p:ext uri="{BB962C8B-B14F-4D97-AF65-F5344CB8AC3E}">
        <p14:creationId xmlns:p14="http://schemas.microsoft.com/office/powerpoint/2010/main" val="1833272397"/>
      </p:ext>
    </p:extLst>
  </p:cSld>
  <p:clrMapOvr>
    <a:masterClrMapping/>
  </p:clrMapOvr>
</p:sld>
</file>

<file path=ppt/theme/theme1.xml><?xml version="1.0" encoding="utf-8"?>
<a:theme xmlns:a="http://schemas.openxmlformats.org/drawingml/2006/main" name="SU Theme">
  <a:themeElements>
    <a:clrScheme name="Theme-Colors">
      <a:dk1>
        <a:srgbClr val="3F403F"/>
      </a:dk1>
      <a:lt1>
        <a:srgbClr val="FFFFFF"/>
      </a:lt1>
      <a:dk2>
        <a:srgbClr val="F76900"/>
      </a:dk2>
      <a:lt2>
        <a:srgbClr val="ADB3B8"/>
      </a:lt2>
      <a:accent1>
        <a:srgbClr val="000E54"/>
      </a:accent1>
      <a:accent2>
        <a:srgbClr val="FF431B"/>
      </a:accent2>
      <a:accent3>
        <a:srgbClr val="FF8E00"/>
      </a:accent3>
      <a:accent4>
        <a:srgbClr val="203299"/>
      </a:accent4>
      <a:accent5>
        <a:srgbClr val="2B72D7"/>
      </a:accent5>
      <a:accent6>
        <a:srgbClr val="F76900"/>
      </a:accent6>
      <a:hlink>
        <a:srgbClr val="D74100"/>
      </a:hlink>
      <a:folHlink>
        <a:srgbClr val="D74100"/>
      </a:folHlink>
    </a:clrScheme>
    <a:fontScheme name="Custom 1">
      <a:majorFont>
        <a:latin typeface="Sherman Sans Book"/>
        <a:ea typeface=""/>
        <a:cs typeface=""/>
      </a:majorFont>
      <a:minorFont>
        <a:latin typeface="Sherman Sans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9986</TotalTime>
  <Words>12287</Words>
  <Application>Microsoft Office PowerPoint</Application>
  <PresentationFormat>Widescreen</PresentationFormat>
  <Paragraphs>2040</Paragraphs>
  <Slides>198</Slides>
  <Notes>45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198</vt:i4>
      </vt:variant>
    </vt:vector>
  </HeadingPairs>
  <TitlesOfParts>
    <vt:vector size="208" baseType="lpstr">
      <vt:lpstr>Arial</vt:lpstr>
      <vt:lpstr>Arial Black</vt:lpstr>
      <vt:lpstr>Calibri</vt:lpstr>
      <vt:lpstr>charter</vt:lpstr>
      <vt:lpstr>Consolas</vt:lpstr>
      <vt:lpstr>Sherman Sans</vt:lpstr>
      <vt:lpstr>Sherman Sans Book</vt:lpstr>
      <vt:lpstr>Sherman Serif Book</vt:lpstr>
      <vt:lpstr>Wingdings</vt:lpstr>
      <vt:lpstr>SU Theme</vt:lpstr>
      <vt:lpstr>Applications of Opensource in Big Data Management with Examples</vt:lpstr>
      <vt:lpstr>About Me</vt:lpstr>
      <vt:lpstr>About this talk: Two Parts</vt:lpstr>
      <vt:lpstr>Sections of This Talk</vt:lpstr>
      <vt:lpstr>The Importance of Data</vt:lpstr>
      <vt:lpstr>Questions?</vt:lpstr>
      <vt:lpstr>Two Kinds of Data</vt:lpstr>
      <vt:lpstr>The Prevalence of Data</vt:lpstr>
      <vt:lpstr>Example of how the volume of Organizational data has grown over time.</vt:lpstr>
      <vt:lpstr>PowerPoint Presentation</vt:lpstr>
      <vt:lpstr>How many devices are connected to the Internet?</vt:lpstr>
      <vt:lpstr>PowerPoint Presentation</vt:lpstr>
      <vt:lpstr>GPT-3 – A Text Completion Model</vt:lpstr>
      <vt:lpstr>The extraction of value from data is not trivial</vt:lpstr>
      <vt:lpstr>Criticisms of the Relational Database Model</vt:lpstr>
      <vt:lpstr>What Makes the RDBMS Great?</vt:lpstr>
      <vt:lpstr>PROBLEM:</vt:lpstr>
      <vt:lpstr>One Size Does Not Fit All !</vt:lpstr>
      <vt:lpstr>Three Main Criticisms of the RDBMS</vt:lpstr>
      <vt:lpstr>Scalability</vt:lpstr>
      <vt:lpstr>RDBMS does not scale easily</vt:lpstr>
      <vt:lpstr>Scaling: Up Versus Out</vt:lpstr>
      <vt:lpstr>Over-Simplified Example:  Some Website Hosted at AWS</vt:lpstr>
      <vt:lpstr>CAP Theorem</vt:lpstr>
      <vt:lpstr>PowerPoint Presentation</vt:lpstr>
      <vt:lpstr>The CAP Theorem of Distributed Data Stores</vt:lpstr>
      <vt:lpstr>Fundamental Principle of Distributed Data</vt:lpstr>
      <vt:lpstr>Why Can’t We Have All 3?</vt:lpstr>
      <vt:lpstr>Database Systems and the CAP</vt:lpstr>
      <vt:lpstr>Single Master  CP Systems</vt:lpstr>
      <vt:lpstr>Eventual Consistency AP Systems</vt:lpstr>
      <vt:lpstr>All Types of CAP Databases</vt:lpstr>
      <vt:lpstr> ACID vs BASE</vt:lpstr>
      <vt:lpstr>So, all Distributed Databases Are a Choice Between Availability and Consistency?</vt:lpstr>
      <vt:lpstr>NewSQL Systems</vt:lpstr>
      <vt:lpstr>NewSQL</vt:lpstr>
      <vt:lpstr>NoSQL</vt:lpstr>
      <vt:lpstr>NoSQL</vt:lpstr>
      <vt:lpstr>NoSQL Data Models</vt:lpstr>
      <vt:lpstr>Wide-Column</vt:lpstr>
      <vt:lpstr>Document</vt:lpstr>
      <vt:lpstr>Graph</vt:lpstr>
      <vt:lpstr>Key-Value</vt:lpstr>
      <vt:lpstr>Search Engine</vt:lpstr>
      <vt:lpstr>Streaming</vt:lpstr>
      <vt:lpstr>Multi Model</vt:lpstr>
      <vt:lpstr>The NoSQL Guide</vt:lpstr>
      <vt:lpstr>Big Data Defined</vt:lpstr>
      <vt:lpstr>Finally, Defining Big Data</vt:lpstr>
      <vt:lpstr>3 Factors of Big Data</vt:lpstr>
      <vt:lpstr>1. CAP Theorem</vt:lpstr>
      <vt:lpstr>2. Data Volume and Velocity</vt:lpstr>
      <vt:lpstr>3. Distributed Data Processing</vt:lpstr>
      <vt:lpstr>A Bottleneck Processing Distributed Data</vt:lpstr>
      <vt:lpstr>Distributed Data Processing Same Example</vt:lpstr>
      <vt:lpstr>Is Your Data Big Enough?</vt:lpstr>
      <vt:lpstr>Hadoop</vt:lpstr>
      <vt:lpstr>What is Hadoop?</vt:lpstr>
      <vt:lpstr>Hadoop Origins</vt:lpstr>
      <vt:lpstr>They did the math…</vt:lpstr>
      <vt:lpstr>How does Hadoop Work? </vt:lpstr>
      <vt:lpstr>The Hadoop Philosophy is Simple</vt:lpstr>
      <vt:lpstr>The Data Lake</vt:lpstr>
      <vt:lpstr>Collect and Store Data into the Data Lake</vt:lpstr>
      <vt:lpstr>Apply a Schema on Read/Query</vt:lpstr>
      <vt:lpstr>Analyze Your Data</vt:lpstr>
      <vt:lpstr>What Exactly Is “Schema on Read”? Again?</vt:lpstr>
      <vt:lpstr>Hadoop Architecture</vt:lpstr>
      <vt:lpstr>Two Essential Components of Hadoop</vt:lpstr>
      <vt:lpstr>Typical Hadoop Cluster</vt:lpstr>
      <vt:lpstr>HDFS</vt:lpstr>
      <vt:lpstr>HDFS – Hadoop Distributed File System</vt:lpstr>
      <vt:lpstr>Example: HDFS Write</vt:lpstr>
      <vt:lpstr>Example: HDFS Read</vt:lpstr>
      <vt:lpstr>Example: HDFS Heartbeat and Block Report</vt:lpstr>
      <vt:lpstr>YARN (and MapReduce)</vt:lpstr>
      <vt:lpstr>YARN – Hadoop 2.0</vt:lpstr>
      <vt:lpstr>PowerPoint Presentation</vt:lpstr>
      <vt:lpstr>MapReduce Algorithm</vt:lpstr>
      <vt:lpstr>Example MapReduce: “Total Orders by State”</vt:lpstr>
      <vt:lpstr>HIVE</vt:lpstr>
      <vt:lpstr>What is HIVE?</vt:lpstr>
      <vt:lpstr>Hive Architecture</vt:lpstr>
      <vt:lpstr>Hive Metastore</vt:lpstr>
      <vt:lpstr>Two Types of Hive Tables</vt:lpstr>
      <vt:lpstr>Query Hive Like SQL!</vt:lpstr>
      <vt:lpstr>Spark</vt:lpstr>
      <vt:lpstr>What is Spark?</vt:lpstr>
      <vt:lpstr>Spark: Key Features</vt:lpstr>
      <vt:lpstr>Spark Use Cases</vt:lpstr>
      <vt:lpstr>Spark Libraries</vt:lpstr>
      <vt:lpstr>Spark Execution modes</vt:lpstr>
      <vt:lpstr>PySpark Programming</vt:lpstr>
      <vt:lpstr>Essential Spark Concepts</vt:lpstr>
      <vt:lpstr>Creating A Spark Session</vt:lpstr>
      <vt:lpstr>Spark Jars</vt:lpstr>
      <vt:lpstr>Lazy Evaluation and the DAG</vt:lpstr>
      <vt:lpstr>Data Storage Options for Spark</vt:lpstr>
      <vt:lpstr>Hive Integration with Spark</vt:lpstr>
      <vt:lpstr>What is Object Storage?</vt:lpstr>
      <vt:lpstr>Spark DataFrames API</vt:lpstr>
      <vt:lpstr>Understanding Spark File Paths</vt:lpstr>
      <vt:lpstr>Reading Data, the Spark Way</vt:lpstr>
      <vt:lpstr>Spark File Formats</vt:lpstr>
      <vt:lpstr>DataFrame Schemas</vt:lpstr>
      <vt:lpstr>What does .cache() do?</vt:lpstr>
      <vt:lpstr>Example: Schema, inferSchema and Cache</vt:lpstr>
      <vt:lpstr>Spark Transformations</vt:lpstr>
      <vt:lpstr>Too Many Transformations to Do Here!</vt:lpstr>
      <vt:lpstr>Evolution of SQL on Big Data</vt:lpstr>
      <vt:lpstr>RDBMS Data Warehouses</vt:lpstr>
      <vt:lpstr>Hadoop Data Warehouse</vt:lpstr>
      <vt:lpstr>The Serverless Data Warehouse</vt:lpstr>
      <vt:lpstr>Direct SQL Query</vt:lpstr>
      <vt:lpstr>Spark SQL</vt:lpstr>
      <vt:lpstr>DataFrames to SQL Tables!</vt:lpstr>
      <vt:lpstr>Spark SQL</vt:lpstr>
      <vt:lpstr>Example of Spark SQL</vt:lpstr>
      <vt:lpstr>Document Database</vt:lpstr>
      <vt:lpstr>What Exactly is a Document Database?</vt:lpstr>
      <vt:lpstr>Typical Document Db Data Model</vt:lpstr>
      <vt:lpstr>The Document (JSON Example)</vt:lpstr>
      <vt:lpstr>Document Database Use Cases</vt:lpstr>
      <vt:lpstr>Document Databases are Programmer Friendly</vt:lpstr>
      <vt:lpstr>Relational vs Document</vt:lpstr>
      <vt:lpstr>Relational vs. Document</vt:lpstr>
      <vt:lpstr>Customer: The Relational Way</vt:lpstr>
      <vt:lpstr>Customer: The Document Way</vt:lpstr>
      <vt:lpstr>Designing for Document Databases</vt:lpstr>
      <vt:lpstr>Example: Student Enrollment</vt:lpstr>
      <vt:lpstr>Mongo Db</vt:lpstr>
      <vt:lpstr>MongoDB</vt:lpstr>
      <vt:lpstr>Mongo Db And Data Integrity.</vt:lpstr>
      <vt:lpstr>Two Key Concepts of Distributed Data</vt:lpstr>
      <vt:lpstr>MongoDB Cluster Visualized</vt:lpstr>
      <vt:lpstr>MongoDB Cluster Sharding</vt:lpstr>
      <vt:lpstr>Shard Key</vt:lpstr>
      <vt:lpstr>MongoDB Cluster Replication</vt:lpstr>
      <vt:lpstr>Mongo Db Query Language (MQL)</vt:lpstr>
      <vt:lpstr>MQL: Create and Read</vt:lpstr>
      <vt:lpstr>MQL Query Example</vt:lpstr>
      <vt:lpstr>MQL  SQL</vt:lpstr>
      <vt:lpstr>Graph Data Model</vt:lpstr>
      <vt:lpstr>Graph Databases</vt:lpstr>
      <vt:lpstr>Graph and The Relational Equivalent</vt:lpstr>
      <vt:lpstr>Relational: “Employees and Departments”</vt:lpstr>
      <vt:lpstr>Graph: “Employees and Departments”</vt:lpstr>
      <vt:lpstr>Why Graph instead of Relational?</vt:lpstr>
      <vt:lpstr>Neo4j</vt:lpstr>
      <vt:lpstr>Neo4j</vt:lpstr>
      <vt:lpstr>Neo4J Physical Data Model</vt:lpstr>
      <vt:lpstr>Neo4j Logical Data Model</vt:lpstr>
      <vt:lpstr>Cypher Basics</vt:lpstr>
      <vt:lpstr>Cypher: Build a Graph CREATE / MERGE</vt:lpstr>
      <vt:lpstr>Cypher : MATCH</vt:lpstr>
      <vt:lpstr>Cypher: MATCH with WHERE</vt:lpstr>
      <vt:lpstr>Graph Data Modeling</vt:lpstr>
      <vt:lpstr>"Whiteboard Friendly"</vt:lpstr>
      <vt:lpstr>Graph Data Modeling</vt:lpstr>
      <vt:lpstr>Challenge: Graph model This!</vt:lpstr>
      <vt:lpstr>A Graph Solution</vt:lpstr>
      <vt:lpstr>Graph Data Science Library</vt:lpstr>
      <vt:lpstr>Algorithms</vt:lpstr>
      <vt:lpstr>Example: Shortest Path</vt:lpstr>
      <vt:lpstr>Example: The Algorithm Call on 'myGraph'</vt:lpstr>
      <vt:lpstr>Example: Results</vt:lpstr>
      <vt:lpstr>Wide Column Database</vt:lpstr>
      <vt:lpstr>What Exactly is a Wide Column Database?</vt:lpstr>
      <vt:lpstr>Wide Column Visualized</vt:lpstr>
      <vt:lpstr>Use cases</vt:lpstr>
      <vt:lpstr>Wide Column Good And Bad</vt:lpstr>
      <vt:lpstr>Typical Applications</vt:lpstr>
      <vt:lpstr>Cassandra</vt:lpstr>
      <vt:lpstr>Cassandra</vt:lpstr>
      <vt:lpstr>Databases the Cassandra Way</vt:lpstr>
      <vt:lpstr>Cassandra Ring Architecture</vt:lpstr>
      <vt:lpstr>Cassandra Data Model</vt:lpstr>
      <vt:lpstr>Cassandra Data Model at a Glance</vt:lpstr>
      <vt:lpstr>Tables</vt:lpstr>
      <vt:lpstr>Row Keys Are Important</vt:lpstr>
      <vt:lpstr>The Row Key: Partition + Cluster Key</vt:lpstr>
      <vt:lpstr>The Cassandra Cluster Data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Cluster Visualized</vt:lpstr>
      <vt:lpstr>Cassandra Query: Partition Key Matters</vt:lpstr>
      <vt:lpstr>Wide Column Database Design</vt:lpstr>
      <vt:lpstr>Data Modeling</vt:lpstr>
      <vt:lpstr>Designing For Wide-Column</vt:lpstr>
      <vt:lpstr>Enrollment: The Relational Way</vt:lpstr>
      <vt:lpstr>Enrollment: The Wide Column Way</vt:lpstr>
      <vt:lpstr>Summary</vt:lpstr>
      <vt:lpstr>Applications of Opensource in Big Data Management with Examples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Hubert De La Vega</dc:creator>
  <cp:lastModifiedBy>Michael A Fudge Jr</cp:lastModifiedBy>
  <cp:revision>195</cp:revision>
  <dcterms:created xsi:type="dcterms:W3CDTF">2019-07-05T14:23:44Z</dcterms:created>
  <dcterms:modified xsi:type="dcterms:W3CDTF">2022-12-08T13:21:01Z</dcterms:modified>
</cp:coreProperties>
</file>